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87" name="Google Shape;87;p1: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159" name="Google Shape;159;p10: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167" name="Google Shape;167;p11: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173" name="Google Shape;173;p12: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180" name="Google Shape;180;p13: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187" name="Google Shape;187;p14: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193" name="Google Shape;193;p15: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200" name="Google Shape;200;p16: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206" name="Google Shape;206;p17: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213" name="Google Shape;213;p18: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221" name="Google Shape;221;p19: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95" name="Google Shape;95;p2: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101" name="Google Shape;101;p3: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110" name="Google Shape;110;p4: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122" name="Google Shape;122;p5: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129" name="Google Shape;129;p6: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135" name="Google Shape;135;p7: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142" name="Google Shape;142;p8: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151" name="Google Shape;151;p9: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p:cSld name="Title Slide">
    <p:spTree>
      <p:nvGrpSpPr>
        <p:cNvPr id="12" name="Shape 12"/>
        <p:cNvGrpSpPr/>
        <p:nvPr/>
      </p:nvGrpSpPr>
      <p:grpSpPr>
        <a:xfrm>
          <a:off x="0" y="0"/>
          <a:ext cx="0" cy="0"/>
          <a:chOff x="0" y="0"/>
          <a:chExt cx="0" cy="0"/>
        </a:xfrm>
      </p:grpSpPr>
      <p:pic>
        <p:nvPicPr>
          <p:cNvPr id="13" name="Google Shape;13;p2"/>
          <p:cNvPicPr preferRelativeResize="0"/>
          <p:nvPr/>
        </p:nvPicPr>
        <p:blipFill rotWithShape="1">
          <a:blip r:embed="rId2">
            <a:alphaModFix/>
          </a:blip>
          <a:srcRect b="22354" l="12117" r="12243" t="28114"/>
          <a:stretch/>
        </p:blipFill>
        <p:spPr>
          <a:xfrm>
            <a:off x="421220" y="406400"/>
            <a:ext cx="5020734" cy="956734"/>
          </a:xfrm>
          <a:prstGeom prst="rect">
            <a:avLst/>
          </a:prstGeom>
          <a:noFill/>
          <a:ln>
            <a:noFill/>
          </a:ln>
        </p:spPr>
      </p:pic>
      <p:sp>
        <p:nvSpPr>
          <p:cNvPr id="14" name="Google Shape;14;p2"/>
          <p:cNvSpPr txBox="1"/>
          <p:nvPr>
            <p:ph type="ctrTitle"/>
          </p:nvPr>
        </p:nvSpPr>
        <p:spPr>
          <a:xfrm>
            <a:off x="516220" y="2341621"/>
            <a:ext cx="8018180" cy="992064"/>
          </a:xfrm>
          <a:prstGeom prst="rect">
            <a:avLst/>
          </a:prstGeom>
          <a:noFill/>
          <a:ln>
            <a:noFill/>
          </a:ln>
        </p:spPr>
        <p:txBody>
          <a:bodyPr anchorCtr="0" anchor="b" bIns="45700" lIns="91425" spcFirstLastPara="1" rIns="91425" wrap="square" tIns="45700"/>
          <a:lstStyle>
            <a:lvl1pPr lvl="0" marR="0" rtl="0" algn="l">
              <a:lnSpc>
                <a:spcPct val="90000"/>
              </a:lnSpc>
              <a:spcBef>
                <a:spcPts val="0"/>
              </a:spcBef>
              <a:spcAft>
                <a:spcPts val="0"/>
              </a:spcAft>
              <a:buClr>
                <a:srgbClr val="B22234"/>
              </a:buClr>
              <a:buSzPts val="4800"/>
              <a:buFont typeface="Arial"/>
              <a:buNone/>
              <a:defRPr b="0" i="0" sz="4800" u="none" cap="none" strike="noStrike">
                <a:solidFill>
                  <a:srgbClr val="B22234"/>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 name="Google Shape;15;p2"/>
          <p:cNvSpPr txBox="1"/>
          <p:nvPr>
            <p:ph idx="1" type="subTitle"/>
          </p:nvPr>
        </p:nvSpPr>
        <p:spPr>
          <a:xfrm>
            <a:off x="516220" y="3580342"/>
            <a:ext cx="6858000" cy="516467"/>
          </a:xfrm>
          <a:prstGeom prst="rect">
            <a:avLst/>
          </a:prstGeom>
          <a:noFill/>
          <a:ln>
            <a:noFill/>
          </a:ln>
        </p:spPr>
        <p:txBody>
          <a:bodyPr anchorCtr="0" anchor="t" bIns="45700" lIns="91425" spcFirstLastPara="1" rIns="91425" wrap="square" tIns="45700"/>
          <a:lstStyle>
            <a:lvl1pPr lvl="0" marR="0" rtl="0" algn="l">
              <a:lnSpc>
                <a:spcPct val="90000"/>
              </a:lnSpc>
              <a:spcBef>
                <a:spcPts val="1000"/>
              </a:spcBef>
              <a:spcAft>
                <a:spcPts val="0"/>
              </a:spcAft>
              <a:buClr>
                <a:srgbClr val="595959"/>
              </a:buClr>
              <a:buSzPts val="1800"/>
              <a:buFont typeface="Arial"/>
              <a:buNone/>
              <a:defRPr b="0" i="0" sz="1800" u="none" cap="none" strike="noStrike">
                <a:solidFill>
                  <a:srgbClr val="595959"/>
                </a:solidFill>
                <a:latin typeface="Arial"/>
                <a:ea typeface="Arial"/>
                <a:cs typeface="Arial"/>
                <a:sym typeface="Arial"/>
              </a:defRPr>
            </a:lvl1pPr>
            <a:lvl2pPr lvl="1" marR="0" rtl="0" algn="ctr">
              <a:lnSpc>
                <a:spcPct val="90000"/>
              </a:lnSpc>
              <a:spcBef>
                <a:spcPts val="500"/>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2pPr>
            <a:lvl3pPr lvl="2" marR="0" rtl="0" algn="ctr">
              <a:lnSpc>
                <a:spcPct val="90000"/>
              </a:lnSpc>
              <a:spcBef>
                <a:spcPts val="500"/>
              </a:spcBef>
              <a:spcAft>
                <a:spcPts val="0"/>
              </a:spcAft>
              <a:buClr>
                <a:schemeClr val="dk1"/>
              </a:buClr>
              <a:buSzPts val="1350"/>
              <a:buFont typeface="Arial"/>
              <a:buNone/>
              <a:defRPr b="0" i="0" sz="1350" u="none" cap="none" strike="noStrike">
                <a:solidFill>
                  <a:schemeClr val="dk1"/>
                </a:solidFill>
                <a:latin typeface="Arial"/>
                <a:ea typeface="Arial"/>
                <a:cs typeface="Arial"/>
                <a:sym typeface="Arial"/>
              </a:defRPr>
            </a:lvl3pPr>
            <a:lvl4pPr lvl="3" marR="0" rtl="0" algn="ctr">
              <a:lnSpc>
                <a:spcPct val="90000"/>
              </a:lnSpc>
              <a:spcBef>
                <a:spcPts val="50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50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5pPr>
            <a:lvl6pPr lvl="5" marR="0" rtl="0" algn="ctr">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16" name="Google Shape;16;p2"/>
          <p:cNvSpPr/>
          <p:nvPr/>
        </p:nvSpPr>
        <p:spPr>
          <a:xfrm>
            <a:off x="0" y="6267872"/>
            <a:ext cx="9144000" cy="304546"/>
          </a:xfrm>
          <a:prstGeom prst="rect">
            <a:avLst/>
          </a:prstGeom>
          <a:solidFill>
            <a:srgbClr val="3B3C6E"/>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350" u="none" cap="none" strike="noStrike">
              <a:solidFill>
                <a:schemeClr val="lt1"/>
              </a:solidFill>
              <a:latin typeface="Calibri"/>
              <a:ea typeface="Calibri"/>
              <a:cs typeface="Calibri"/>
              <a:sym typeface="Calibri"/>
            </a:endParaRPr>
          </a:p>
        </p:txBody>
      </p:sp>
      <p:sp>
        <p:nvSpPr>
          <p:cNvPr id="17" name="Google Shape;17;p2"/>
          <p:cNvSpPr/>
          <p:nvPr/>
        </p:nvSpPr>
        <p:spPr>
          <a:xfrm>
            <a:off x="0" y="6613330"/>
            <a:ext cx="6873012" cy="109009"/>
          </a:xfrm>
          <a:prstGeom prst="rect">
            <a:avLst/>
          </a:prstGeom>
          <a:solidFill>
            <a:srgbClr val="B22234"/>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350" u="none" cap="none" strike="noStrike">
              <a:solidFill>
                <a:schemeClr val="lt1"/>
              </a:solidFill>
              <a:latin typeface="Calibri"/>
              <a:ea typeface="Calibri"/>
              <a:cs typeface="Calibri"/>
              <a:sym typeface="Calibri"/>
            </a:endParaRPr>
          </a:p>
        </p:txBody>
      </p:sp>
      <p:sp>
        <p:nvSpPr>
          <p:cNvPr id="18" name="Google Shape;18;p2"/>
          <p:cNvSpPr txBox="1"/>
          <p:nvPr>
            <p:ph idx="10" type="dt"/>
          </p:nvPr>
        </p:nvSpPr>
        <p:spPr>
          <a:xfrm>
            <a:off x="7086600" y="6248205"/>
            <a:ext cx="2057400" cy="365125"/>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8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8" name="Shape 78"/>
        <p:cNvGrpSpPr/>
        <p:nvPr/>
      </p:nvGrpSpPr>
      <p:grpSpPr>
        <a:xfrm>
          <a:off x="0" y="0"/>
          <a:ext cx="0" cy="0"/>
          <a:chOff x="0" y="0"/>
          <a:chExt cx="0" cy="0"/>
        </a:xfrm>
      </p:grpSpPr>
      <p:sp>
        <p:nvSpPr>
          <p:cNvPr id="79" name="Google Shape;79;p1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0" name="Google Shape;80;p1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81" name="Google Shape;81;p11"/>
          <p:cNvPicPr preferRelativeResize="0"/>
          <p:nvPr/>
        </p:nvPicPr>
        <p:blipFill rotWithShape="1">
          <a:blip r:embed="rId2">
            <a:alphaModFix/>
          </a:blip>
          <a:srcRect b="0" l="0" r="0" t="0"/>
          <a:stretch/>
        </p:blipFill>
        <p:spPr>
          <a:xfrm>
            <a:off x="0" y="6140454"/>
            <a:ext cx="2839142" cy="826190"/>
          </a:xfrm>
          <a:prstGeom prst="rect">
            <a:avLst/>
          </a:prstGeom>
          <a:noFill/>
          <a:ln>
            <a:noFill/>
          </a:ln>
        </p:spPr>
      </p:pic>
      <p:sp>
        <p:nvSpPr>
          <p:cNvPr id="82" name="Google Shape;82;p11"/>
          <p:cNvSpPr/>
          <p:nvPr/>
        </p:nvSpPr>
        <p:spPr>
          <a:xfrm>
            <a:off x="2506979" y="6444783"/>
            <a:ext cx="6637021" cy="181884"/>
          </a:xfrm>
          <a:prstGeom prst="rect">
            <a:avLst/>
          </a:prstGeom>
          <a:solidFill>
            <a:srgbClr val="3B3C6E"/>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83" name="Google Shape;83;p11"/>
          <p:cNvSpPr/>
          <p:nvPr/>
        </p:nvSpPr>
        <p:spPr>
          <a:xfrm>
            <a:off x="2506979" y="6655129"/>
            <a:ext cx="4366033" cy="86406"/>
          </a:xfrm>
          <a:prstGeom prst="rect">
            <a:avLst/>
          </a:prstGeom>
          <a:solidFill>
            <a:srgbClr val="B22234"/>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84" name="Google Shape;84;p11"/>
          <p:cNvSpPr txBox="1"/>
          <p:nvPr>
            <p:ph idx="12" type="sldNum"/>
          </p:nvPr>
        </p:nvSpPr>
        <p:spPr>
          <a:xfrm>
            <a:off x="8639908" y="6314046"/>
            <a:ext cx="610773" cy="442349"/>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1" sz="2300">
                <a:solidFill>
                  <a:schemeClr val="lt1"/>
                </a:solidFill>
                <a:latin typeface="Calibri"/>
                <a:ea typeface="Calibri"/>
                <a:cs typeface="Calibri"/>
                <a:sym typeface="Calibri"/>
              </a:defRPr>
            </a:lvl1pPr>
            <a:lvl2pPr indent="0" lvl="1" marL="0" marR="0" rtl="0" algn="r">
              <a:spcBef>
                <a:spcPts val="0"/>
              </a:spcBef>
              <a:buNone/>
              <a:defRPr b="1" sz="2300">
                <a:solidFill>
                  <a:schemeClr val="lt1"/>
                </a:solidFill>
                <a:latin typeface="Calibri"/>
                <a:ea typeface="Calibri"/>
                <a:cs typeface="Calibri"/>
                <a:sym typeface="Calibri"/>
              </a:defRPr>
            </a:lvl2pPr>
            <a:lvl3pPr indent="0" lvl="2" marL="0" marR="0" rtl="0" algn="r">
              <a:spcBef>
                <a:spcPts val="0"/>
              </a:spcBef>
              <a:buNone/>
              <a:defRPr b="1" sz="2300">
                <a:solidFill>
                  <a:schemeClr val="lt1"/>
                </a:solidFill>
                <a:latin typeface="Calibri"/>
                <a:ea typeface="Calibri"/>
                <a:cs typeface="Calibri"/>
                <a:sym typeface="Calibri"/>
              </a:defRPr>
            </a:lvl3pPr>
            <a:lvl4pPr indent="0" lvl="3" marL="0" marR="0" rtl="0" algn="r">
              <a:spcBef>
                <a:spcPts val="0"/>
              </a:spcBef>
              <a:buNone/>
              <a:defRPr b="1" sz="2300">
                <a:solidFill>
                  <a:schemeClr val="lt1"/>
                </a:solidFill>
                <a:latin typeface="Calibri"/>
                <a:ea typeface="Calibri"/>
                <a:cs typeface="Calibri"/>
                <a:sym typeface="Calibri"/>
              </a:defRPr>
            </a:lvl4pPr>
            <a:lvl5pPr indent="0" lvl="4" marL="0" marR="0" rtl="0" algn="r">
              <a:spcBef>
                <a:spcPts val="0"/>
              </a:spcBef>
              <a:buNone/>
              <a:defRPr b="1" sz="2300">
                <a:solidFill>
                  <a:schemeClr val="lt1"/>
                </a:solidFill>
                <a:latin typeface="Calibri"/>
                <a:ea typeface="Calibri"/>
                <a:cs typeface="Calibri"/>
                <a:sym typeface="Calibri"/>
              </a:defRPr>
            </a:lvl5pPr>
            <a:lvl6pPr indent="0" lvl="5" marL="0" marR="0" rtl="0" algn="r">
              <a:spcBef>
                <a:spcPts val="0"/>
              </a:spcBef>
              <a:buNone/>
              <a:defRPr b="1" sz="2300">
                <a:solidFill>
                  <a:schemeClr val="lt1"/>
                </a:solidFill>
                <a:latin typeface="Calibri"/>
                <a:ea typeface="Calibri"/>
                <a:cs typeface="Calibri"/>
                <a:sym typeface="Calibri"/>
              </a:defRPr>
            </a:lvl6pPr>
            <a:lvl7pPr indent="0" lvl="6" marL="0" marR="0" rtl="0" algn="r">
              <a:spcBef>
                <a:spcPts val="0"/>
              </a:spcBef>
              <a:buNone/>
              <a:defRPr b="1" sz="2300">
                <a:solidFill>
                  <a:schemeClr val="lt1"/>
                </a:solidFill>
                <a:latin typeface="Calibri"/>
                <a:ea typeface="Calibri"/>
                <a:cs typeface="Calibri"/>
                <a:sym typeface="Calibri"/>
              </a:defRPr>
            </a:lvl7pPr>
            <a:lvl8pPr indent="0" lvl="7" marL="0" marR="0" rtl="0" algn="r">
              <a:spcBef>
                <a:spcPts val="0"/>
              </a:spcBef>
              <a:buNone/>
              <a:defRPr b="1" sz="2300">
                <a:solidFill>
                  <a:schemeClr val="lt1"/>
                </a:solidFill>
                <a:latin typeface="Calibri"/>
                <a:ea typeface="Calibri"/>
                <a:cs typeface="Calibri"/>
                <a:sym typeface="Calibri"/>
              </a:defRPr>
            </a:lvl8pPr>
            <a:lvl9pPr indent="0" lvl="8" marL="0" marR="0" rtl="0" algn="r">
              <a:spcBef>
                <a:spcPts val="0"/>
              </a:spcBef>
              <a:buNone/>
              <a:defRPr b="1" sz="23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9" name="Shape 19"/>
        <p:cNvGrpSpPr/>
        <p:nvPr/>
      </p:nvGrpSpPr>
      <p:grpSpPr>
        <a:xfrm>
          <a:off x="0" y="0"/>
          <a:ext cx="0" cy="0"/>
          <a:chOff x="0" y="0"/>
          <a:chExt cx="0" cy="0"/>
        </a:xfrm>
      </p:grpSpPr>
      <p:pic>
        <p:nvPicPr>
          <p:cNvPr id="20" name="Google Shape;20;p3"/>
          <p:cNvPicPr preferRelativeResize="0"/>
          <p:nvPr/>
        </p:nvPicPr>
        <p:blipFill rotWithShape="1">
          <a:blip r:embed="rId2">
            <a:alphaModFix/>
          </a:blip>
          <a:srcRect b="0" l="0" r="0" t="0"/>
          <a:stretch/>
        </p:blipFill>
        <p:spPr>
          <a:xfrm>
            <a:off x="0" y="6140454"/>
            <a:ext cx="2839142" cy="826190"/>
          </a:xfrm>
          <a:prstGeom prst="rect">
            <a:avLst/>
          </a:prstGeom>
          <a:noFill/>
          <a:ln>
            <a:noFill/>
          </a:ln>
        </p:spPr>
      </p:pic>
      <p:sp>
        <p:nvSpPr>
          <p:cNvPr id="21" name="Google Shape;21;p3"/>
          <p:cNvSpPr/>
          <p:nvPr/>
        </p:nvSpPr>
        <p:spPr>
          <a:xfrm>
            <a:off x="2506979" y="6444783"/>
            <a:ext cx="6637021" cy="181884"/>
          </a:xfrm>
          <a:prstGeom prst="rect">
            <a:avLst/>
          </a:prstGeom>
          <a:solidFill>
            <a:srgbClr val="3B3C6E"/>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350" u="none" cap="none" strike="noStrike">
              <a:solidFill>
                <a:schemeClr val="lt1"/>
              </a:solidFill>
              <a:latin typeface="Calibri"/>
              <a:ea typeface="Calibri"/>
              <a:cs typeface="Calibri"/>
              <a:sym typeface="Calibri"/>
            </a:endParaRPr>
          </a:p>
        </p:txBody>
      </p:sp>
      <p:sp>
        <p:nvSpPr>
          <p:cNvPr id="22" name="Google Shape;22;p3"/>
          <p:cNvSpPr/>
          <p:nvPr/>
        </p:nvSpPr>
        <p:spPr>
          <a:xfrm>
            <a:off x="2506979" y="6655129"/>
            <a:ext cx="4366033" cy="86406"/>
          </a:xfrm>
          <a:prstGeom prst="rect">
            <a:avLst/>
          </a:prstGeom>
          <a:solidFill>
            <a:srgbClr val="B22234"/>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350" u="none" cap="none" strike="noStrike">
              <a:solidFill>
                <a:schemeClr val="lt1"/>
              </a:solidFill>
              <a:latin typeface="Calibri"/>
              <a:ea typeface="Calibri"/>
              <a:cs typeface="Calibri"/>
              <a:sym typeface="Calibri"/>
            </a:endParaRPr>
          </a:p>
        </p:txBody>
      </p:sp>
      <p:sp>
        <p:nvSpPr>
          <p:cNvPr id="23" name="Google Shape;23;p3"/>
          <p:cNvSpPr txBox="1"/>
          <p:nvPr>
            <p:ph idx="12" type="sldNum"/>
          </p:nvPr>
        </p:nvSpPr>
        <p:spPr>
          <a:xfrm>
            <a:off x="8639908" y="6314046"/>
            <a:ext cx="610773" cy="442349"/>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1" i="0" sz="2300" u="none" cap="none" strike="noStrike">
                <a:solidFill>
                  <a:schemeClr val="lt1"/>
                </a:solidFill>
                <a:latin typeface="Calibri"/>
                <a:ea typeface="Calibri"/>
                <a:cs typeface="Calibri"/>
                <a:sym typeface="Calibri"/>
              </a:defRPr>
            </a:lvl1pPr>
            <a:lvl2pPr indent="0" lvl="1" marL="0" marR="0" rtl="0" algn="r">
              <a:spcBef>
                <a:spcPts val="0"/>
              </a:spcBef>
              <a:buNone/>
              <a:defRPr b="1" i="0" sz="2300" u="none" cap="none" strike="noStrike">
                <a:solidFill>
                  <a:schemeClr val="lt1"/>
                </a:solidFill>
                <a:latin typeface="Calibri"/>
                <a:ea typeface="Calibri"/>
                <a:cs typeface="Calibri"/>
                <a:sym typeface="Calibri"/>
              </a:defRPr>
            </a:lvl2pPr>
            <a:lvl3pPr indent="0" lvl="2" marL="0" marR="0" rtl="0" algn="r">
              <a:spcBef>
                <a:spcPts val="0"/>
              </a:spcBef>
              <a:buNone/>
              <a:defRPr b="1" i="0" sz="2300" u="none" cap="none" strike="noStrike">
                <a:solidFill>
                  <a:schemeClr val="lt1"/>
                </a:solidFill>
                <a:latin typeface="Calibri"/>
                <a:ea typeface="Calibri"/>
                <a:cs typeface="Calibri"/>
                <a:sym typeface="Calibri"/>
              </a:defRPr>
            </a:lvl3pPr>
            <a:lvl4pPr indent="0" lvl="3" marL="0" marR="0" rtl="0" algn="r">
              <a:spcBef>
                <a:spcPts val="0"/>
              </a:spcBef>
              <a:buNone/>
              <a:defRPr b="1" i="0" sz="2300" u="none" cap="none" strike="noStrike">
                <a:solidFill>
                  <a:schemeClr val="lt1"/>
                </a:solidFill>
                <a:latin typeface="Calibri"/>
                <a:ea typeface="Calibri"/>
                <a:cs typeface="Calibri"/>
                <a:sym typeface="Calibri"/>
              </a:defRPr>
            </a:lvl4pPr>
            <a:lvl5pPr indent="0" lvl="4" marL="0" marR="0" rtl="0" algn="r">
              <a:spcBef>
                <a:spcPts val="0"/>
              </a:spcBef>
              <a:buNone/>
              <a:defRPr b="1" i="0" sz="2300" u="none" cap="none" strike="noStrike">
                <a:solidFill>
                  <a:schemeClr val="lt1"/>
                </a:solidFill>
                <a:latin typeface="Calibri"/>
                <a:ea typeface="Calibri"/>
                <a:cs typeface="Calibri"/>
                <a:sym typeface="Calibri"/>
              </a:defRPr>
            </a:lvl5pPr>
            <a:lvl6pPr indent="0" lvl="5" marL="0" marR="0" rtl="0" algn="r">
              <a:spcBef>
                <a:spcPts val="0"/>
              </a:spcBef>
              <a:buNone/>
              <a:defRPr b="1" i="0" sz="2300" u="none" cap="none" strike="noStrike">
                <a:solidFill>
                  <a:schemeClr val="lt1"/>
                </a:solidFill>
                <a:latin typeface="Calibri"/>
                <a:ea typeface="Calibri"/>
                <a:cs typeface="Calibri"/>
                <a:sym typeface="Calibri"/>
              </a:defRPr>
            </a:lvl6pPr>
            <a:lvl7pPr indent="0" lvl="6" marL="0" marR="0" rtl="0" algn="r">
              <a:spcBef>
                <a:spcPts val="0"/>
              </a:spcBef>
              <a:buNone/>
              <a:defRPr b="1" i="0" sz="2300" u="none" cap="none" strike="noStrike">
                <a:solidFill>
                  <a:schemeClr val="lt1"/>
                </a:solidFill>
                <a:latin typeface="Calibri"/>
                <a:ea typeface="Calibri"/>
                <a:cs typeface="Calibri"/>
                <a:sym typeface="Calibri"/>
              </a:defRPr>
            </a:lvl7pPr>
            <a:lvl8pPr indent="0" lvl="7" marL="0" marR="0" rtl="0" algn="r">
              <a:spcBef>
                <a:spcPts val="0"/>
              </a:spcBef>
              <a:buNone/>
              <a:defRPr b="1" i="0" sz="2300" u="none" cap="none" strike="noStrike">
                <a:solidFill>
                  <a:schemeClr val="lt1"/>
                </a:solidFill>
                <a:latin typeface="Calibri"/>
                <a:ea typeface="Calibri"/>
                <a:cs typeface="Calibri"/>
                <a:sym typeface="Calibri"/>
              </a:defRPr>
            </a:lvl8pPr>
            <a:lvl9pPr indent="0" lvl="8" marL="0" marR="0" rtl="0" algn="r">
              <a:spcBef>
                <a:spcPts val="0"/>
              </a:spcBef>
              <a:buNone/>
              <a:defRPr b="1" i="0" sz="2300" u="none" cap="none" strike="noStrike">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4" name="Shape 24"/>
        <p:cNvGrpSpPr/>
        <p:nvPr/>
      </p:nvGrpSpPr>
      <p:grpSpPr>
        <a:xfrm>
          <a:off x="0" y="0"/>
          <a:ext cx="0" cy="0"/>
          <a:chOff x="0" y="0"/>
          <a:chExt cx="0" cy="0"/>
        </a:xfrm>
      </p:grpSpPr>
      <p:sp>
        <p:nvSpPr>
          <p:cNvPr id="25" name="Google Shape;25;p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rgbClr val="3B3C6E"/>
              </a:buClr>
              <a:buSzPts val="3600"/>
              <a:buFont typeface="Arial"/>
              <a:buNone/>
              <a:defRPr b="0" i="0" sz="3600" u="none" cap="none" strike="noStrike">
                <a:solidFill>
                  <a:srgbClr val="3B3C6E"/>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6" name="Google Shape;26;p4"/>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1000"/>
              </a:spcBef>
              <a:spcAft>
                <a:spcPts val="0"/>
              </a:spcAft>
              <a:buClr>
                <a:schemeClr val="dk1"/>
              </a:buClr>
              <a:buSzPts val="3000"/>
              <a:buFont typeface="Arial"/>
              <a:buNone/>
              <a:defRPr b="0" i="0" sz="30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42900" lvl="2" marL="1371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27" name="Google Shape;27;p4"/>
          <p:cNvPicPr preferRelativeResize="0"/>
          <p:nvPr/>
        </p:nvPicPr>
        <p:blipFill rotWithShape="1">
          <a:blip r:embed="rId2">
            <a:alphaModFix/>
          </a:blip>
          <a:srcRect b="0" l="0" r="0" t="0"/>
          <a:stretch/>
        </p:blipFill>
        <p:spPr>
          <a:xfrm>
            <a:off x="0" y="6140454"/>
            <a:ext cx="2839142" cy="826190"/>
          </a:xfrm>
          <a:prstGeom prst="rect">
            <a:avLst/>
          </a:prstGeom>
          <a:noFill/>
          <a:ln>
            <a:noFill/>
          </a:ln>
        </p:spPr>
      </p:pic>
      <p:sp>
        <p:nvSpPr>
          <p:cNvPr id="28" name="Google Shape;28;p4"/>
          <p:cNvSpPr/>
          <p:nvPr/>
        </p:nvSpPr>
        <p:spPr>
          <a:xfrm>
            <a:off x="2506979" y="6444783"/>
            <a:ext cx="6637021" cy="181884"/>
          </a:xfrm>
          <a:prstGeom prst="rect">
            <a:avLst/>
          </a:prstGeom>
          <a:solidFill>
            <a:srgbClr val="3B3C6E"/>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29" name="Google Shape;29;p4"/>
          <p:cNvSpPr txBox="1"/>
          <p:nvPr>
            <p:ph idx="12" type="sldNum"/>
          </p:nvPr>
        </p:nvSpPr>
        <p:spPr>
          <a:xfrm>
            <a:off x="8639908" y="6314046"/>
            <a:ext cx="610773" cy="442349"/>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1" sz="2300">
                <a:solidFill>
                  <a:schemeClr val="lt1"/>
                </a:solidFill>
                <a:latin typeface="Calibri"/>
                <a:ea typeface="Calibri"/>
                <a:cs typeface="Calibri"/>
                <a:sym typeface="Calibri"/>
              </a:defRPr>
            </a:lvl1pPr>
            <a:lvl2pPr indent="0" lvl="1" marL="0" marR="0" rtl="0" algn="r">
              <a:spcBef>
                <a:spcPts val="0"/>
              </a:spcBef>
              <a:buNone/>
              <a:defRPr b="1" sz="2300">
                <a:solidFill>
                  <a:schemeClr val="lt1"/>
                </a:solidFill>
                <a:latin typeface="Calibri"/>
                <a:ea typeface="Calibri"/>
                <a:cs typeface="Calibri"/>
                <a:sym typeface="Calibri"/>
              </a:defRPr>
            </a:lvl2pPr>
            <a:lvl3pPr indent="0" lvl="2" marL="0" marR="0" rtl="0" algn="r">
              <a:spcBef>
                <a:spcPts val="0"/>
              </a:spcBef>
              <a:buNone/>
              <a:defRPr b="1" sz="2300">
                <a:solidFill>
                  <a:schemeClr val="lt1"/>
                </a:solidFill>
                <a:latin typeface="Calibri"/>
                <a:ea typeface="Calibri"/>
                <a:cs typeface="Calibri"/>
                <a:sym typeface="Calibri"/>
              </a:defRPr>
            </a:lvl3pPr>
            <a:lvl4pPr indent="0" lvl="3" marL="0" marR="0" rtl="0" algn="r">
              <a:spcBef>
                <a:spcPts val="0"/>
              </a:spcBef>
              <a:buNone/>
              <a:defRPr b="1" sz="2300">
                <a:solidFill>
                  <a:schemeClr val="lt1"/>
                </a:solidFill>
                <a:latin typeface="Calibri"/>
                <a:ea typeface="Calibri"/>
                <a:cs typeface="Calibri"/>
                <a:sym typeface="Calibri"/>
              </a:defRPr>
            </a:lvl4pPr>
            <a:lvl5pPr indent="0" lvl="4" marL="0" marR="0" rtl="0" algn="r">
              <a:spcBef>
                <a:spcPts val="0"/>
              </a:spcBef>
              <a:buNone/>
              <a:defRPr b="1" sz="2300">
                <a:solidFill>
                  <a:schemeClr val="lt1"/>
                </a:solidFill>
                <a:latin typeface="Calibri"/>
                <a:ea typeface="Calibri"/>
                <a:cs typeface="Calibri"/>
                <a:sym typeface="Calibri"/>
              </a:defRPr>
            </a:lvl5pPr>
            <a:lvl6pPr indent="0" lvl="5" marL="0" marR="0" rtl="0" algn="r">
              <a:spcBef>
                <a:spcPts val="0"/>
              </a:spcBef>
              <a:buNone/>
              <a:defRPr b="1" sz="2300">
                <a:solidFill>
                  <a:schemeClr val="lt1"/>
                </a:solidFill>
                <a:latin typeface="Calibri"/>
                <a:ea typeface="Calibri"/>
                <a:cs typeface="Calibri"/>
                <a:sym typeface="Calibri"/>
              </a:defRPr>
            </a:lvl6pPr>
            <a:lvl7pPr indent="0" lvl="6" marL="0" marR="0" rtl="0" algn="r">
              <a:spcBef>
                <a:spcPts val="0"/>
              </a:spcBef>
              <a:buNone/>
              <a:defRPr b="1" sz="2300">
                <a:solidFill>
                  <a:schemeClr val="lt1"/>
                </a:solidFill>
                <a:latin typeface="Calibri"/>
                <a:ea typeface="Calibri"/>
                <a:cs typeface="Calibri"/>
                <a:sym typeface="Calibri"/>
              </a:defRPr>
            </a:lvl7pPr>
            <a:lvl8pPr indent="0" lvl="7" marL="0" marR="0" rtl="0" algn="r">
              <a:spcBef>
                <a:spcPts val="0"/>
              </a:spcBef>
              <a:buNone/>
              <a:defRPr b="1" sz="2300">
                <a:solidFill>
                  <a:schemeClr val="lt1"/>
                </a:solidFill>
                <a:latin typeface="Calibri"/>
                <a:ea typeface="Calibri"/>
                <a:cs typeface="Calibri"/>
                <a:sym typeface="Calibri"/>
              </a:defRPr>
            </a:lvl8pPr>
            <a:lvl9pPr indent="0" lvl="8" marL="0" marR="0" rtl="0" algn="r">
              <a:spcBef>
                <a:spcPts val="0"/>
              </a:spcBef>
              <a:buNone/>
              <a:defRPr b="1" sz="23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
        <p:nvSpPr>
          <p:cNvPr id="30" name="Google Shape;30;p4"/>
          <p:cNvSpPr/>
          <p:nvPr/>
        </p:nvSpPr>
        <p:spPr>
          <a:xfrm>
            <a:off x="2506979" y="6655129"/>
            <a:ext cx="4366033" cy="86406"/>
          </a:xfrm>
          <a:prstGeom prst="rect">
            <a:avLst/>
          </a:prstGeom>
          <a:solidFill>
            <a:srgbClr val="B22234"/>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1" name="Shape 31"/>
        <p:cNvGrpSpPr/>
        <p:nvPr/>
      </p:nvGrpSpPr>
      <p:grpSpPr>
        <a:xfrm>
          <a:off x="0" y="0"/>
          <a:ext cx="0" cy="0"/>
          <a:chOff x="0" y="0"/>
          <a:chExt cx="0" cy="0"/>
        </a:xfrm>
      </p:grpSpPr>
      <p:sp>
        <p:nvSpPr>
          <p:cNvPr id="32" name="Google Shape;32;p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rgbClr val="3B3C6E"/>
              </a:buClr>
              <a:buSzPts val="3600"/>
              <a:buFont typeface="Arial"/>
              <a:buNone/>
              <a:defRPr b="0" i="0" sz="3600" u="none" cap="none" strike="noStrike">
                <a:solidFill>
                  <a:srgbClr val="3B3C6E"/>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3" name="Google Shape;33;p5"/>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100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4" name="Google Shape;34;p5"/>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100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35" name="Google Shape;35;p5"/>
          <p:cNvPicPr preferRelativeResize="0"/>
          <p:nvPr/>
        </p:nvPicPr>
        <p:blipFill rotWithShape="1">
          <a:blip r:embed="rId2">
            <a:alphaModFix/>
          </a:blip>
          <a:srcRect b="0" l="0" r="0" t="0"/>
          <a:stretch/>
        </p:blipFill>
        <p:spPr>
          <a:xfrm>
            <a:off x="0" y="6140454"/>
            <a:ext cx="2839142" cy="826190"/>
          </a:xfrm>
          <a:prstGeom prst="rect">
            <a:avLst/>
          </a:prstGeom>
          <a:noFill/>
          <a:ln>
            <a:noFill/>
          </a:ln>
        </p:spPr>
      </p:pic>
      <p:sp>
        <p:nvSpPr>
          <p:cNvPr id="36" name="Google Shape;36;p5"/>
          <p:cNvSpPr/>
          <p:nvPr/>
        </p:nvSpPr>
        <p:spPr>
          <a:xfrm>
            <a:off x="2506979" y="6444783"/>
            <a:ext cx="6637021" cy="181884"/>
          </a:xfrm>
          <a:prstGeom prst="rect">
            <a:avLst/>
          </a:prstGeom>
          <a:solidFill>
            <a:srgbClr val="3B3C6E"/>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37" name="Google Shape;37;p5"/>
          <p:cNvSpPr/>
          <p:nvPr/>
        </p:nvSpPr>
        <p:spPr>
          <a:xfrm>
            <a:off x="2506979" y="6655129"/>
            <a:ext cx="4366033" cy="86406"/>
          </a:xfrm>
          <a:prstGeom prst="rect">
            <a:avLst/>
          </a:prstGeom>
          <a:solidFill>
            <a:srgbClr val="B22234"/>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38" name="Google Shape;38;p5"/>
          <p:cNvSpPr txBox="1"/>
          <p:nvPr>
            <p:ph idx="12" type="sldNum"/>
          </p:nvPr>
        </p:nvSpPr>
        <p:spPr>
          <a:xfrm>
            <a:off x="8639908" y="6314046"/>
            <a:ext cx="610773" cy="442349"/>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1" sz="2300">
                <a:solidFill>
                  <a:schemeClr val="lt1"/>
                </a:solidFill>
                <a:latin typeface="Calibri"/>
                <a:ea typeface="Calibri"/>
                <a:cs typeface="Calibri"/>
                <a:sym typeface="Calibri"/>
              </a:defRPr>
            </a:lvl1pPr>
            <a:lvl2pPr indent="0" lvl="1" marL="0" marR="0" rtl="0" algn="r">
              <a:spcBef>
                <a:spcPts val="0"/>
              </a:spcBef>
              <a:buNone/>
              <a:defRPr b="1" sz="2300">
                <a:solidFill>
                  <a:schemeClr val="lt1"/>
                </a:solidFill>
                <a:latin typeface="Calibri"/>
                <a:ea typeface="Calibri"/>
                <a:cs typeface="Calibri"/>
                <a:sym typeface="Calibri"/>
              </a:defRPr>
            </a:lvl2pPr>
            <a:lvl3pPr indent="0" lvl="2" marL="0" marR="0" rtl="0" algn="r">
              <a:spcBef>
                <a:spcPts val="0"/>
              </a:spcBef>
              <a:buNone/>
              <a:defRPr b="1" sz="2300">
                <a:solidFill>
                  <a:schemeClr val="lt1"/>
                </a:solidFill>
                <a:latin typeface="Calibri"/>
                <a:ea typeface="Calibri"/>
                <a:cs typeface="Calibri"/>
                <a:sym typeface="Calibri"/>
              </a:defRPr>
            </a:lvl3pPr>
            <a:lvl4pPr indent="0" lvl="3" marL="0" marR="0" rtl="0" algn="r">
              <a:spcBef>
                <a:spcPts val="0"/>
              </a:spcBef>
              <a:buNone/>
              <a:defRPr b="1" sz="2300">
                <a:solidFill>
                  <a:schemeClr val="lt1"/>
                </a:solidFill>
                <a:latin typeface="Calibri"/>
                <a:ea typeface="Calibri"/>
                <a:cs typeface="Calibri"/>
                <a:sym typeface="Calibri"/>
              </a:defRPr>
            </a:lvl4pPr>
            <a:lvl5pPr indent="0" lvl="4" marL="0" marR="0" rtl="0" algn="r">
              <a:spcBef>
                <a:spcPts val="0"/>
              </a:spcBef>
              <a:buNone/>
              <a:defRPr b="1" sz="2300">
                <a:solidFill>
                  <a:schemeClr val="lt1"/>
                </a:solidFill>
                <a:latin typeface="Calibri"/>
                <a:ea typeface="Calibri"/>
                <a:cs typeface="Calibri"/>
                <a:sym typeface="Calibri"/>
              </a:defRPr>
            </a:lvl5pPr>
            <a:lvl6pPr indent="0" lvl="5" marL="0" marR="0" rtl="0" algn="r">
              <a:spcBef>
                <a:spcPts val="0"/>
              </a:spcBef>
              <a:buNone/>
              <a:defRPr b="1" sz="2300">
                <a:solidFill>
                  <a:schemeClr val="lt1"/>
                </a:solidFill>
                <a:latin typeface="Calibri"/>
                <a:ea typeface="Calibri"/>
                <a:cs typeface="Calibri"/>
                <a:sym typeface="Calibri"/>
              </a:defRPr>
            </a:lvl6pPr>
            <a:lvl7pPr indent="0" lvl="6" marL="0" marR="0" rtl="0" algn="r">
              <a:spcBef>
                <a:spcPts val="0"/>
              </a:spcBef>
              <a:buNone/>
              <a:defRPr b="1" sz="2300">
                <a:solidFill>
                  <a:schemeClr val="lt1"/>
                </a:solidFill>
                <a:latin typeface="Calibri"/>
                <a:ea typeface="Calibri"/>
                <a:cs typeface="Calibri"/>
                <a:sym typeface="Calibri"/>
              </a:defRPr>
            </a:lvl7pPr>
            <a:lvl8pPr indent="0" lvl="7" marL="0" marR="0" rtl="0" algn="r">
              <a:spcBef>
                <a:spcPts val="0"/>
              </a:spcBef>
              <a:buNone/>
              <a:defRPr b="1" sz="2300">
                <a:solidFill>
                  <a:schemeClr val="lt1"/>
                </a:solidFill>
                <a:latin typeface="Calibri"/>
                <a:ea typeface="Calibri"/>
                <a:cs typeface="Calibri"/>
                <a:sym typeface="Calibri"/>
              </a:defRPr>
            </a:lvl8pPr>
            <a:lvl9pPr indent="0" lvl="8" marL="0" marR="0" rtl="0" algn="r">
              <a:spcBef>
                <a:spcPts val="0"/>
              </a:spcBef>
              <a:buNone/>
              <a:defRPr b="1" sz="23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9" name="Shape 39"/>
        <p:cNvGrpSpPr/>
        <p:nvPr/>
      </p:nvGrpSpPr>
      <p:grpSpPr>
        <a:xfrm>
          <a:off x="0" y="0"/>
          <a:ext cx="0" cy="0"/>
          <a:chOff x="0" y="0"/>
          <a:chExt cx="0" cy="0"/>
        </a:xfrm>
      </p:grpSpPr>
      <p:sp>
        <p:nvSpPr>
          <p:cNvPr id="40" name="Google Shape;40;p6"/>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lstStyle>
            <a:lvl1pPr lvl="0" marR="0" rtl="0" algn="l">
              <a:lnSpc>
                <a:spcPct val="90000"/>
              </a:lnSpc>
              <a:spcBef>
                <a:spcPts val="0"/>
              </a:spcBef>
              <a:spcAft>
                <a:spcPts val="0"/>
              </a:spcAft>
              <a:buClr>
                <a:srgbClr val="B22234"/>
              </a:buClr>
              <a:buSzPts val="6000"/>
              <a:buFont typeface="Arial"/>
              <a:buNone/>
              <a:defRPr b="0" i="0" sz="6000" u="none" cap="none" strike="noStrike">
                <a:solidFill>
                  <a:srgbClr val="B22234"/>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1" name="Google Shape;41;p6"/>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1000"/>
              </a:spcBef>
              <a:spcAft>
                <a:spcPts val="0"/>
              </a:spcAft>
              <a:buClr>
                <a:srgbClr val="595959"/>
              </a:buClr>
              <a:buSzPts val="2400"/>
              <a:buFont typeface="Arial"/>
              <a:buNone/>
              <a:defRPr b="0" i="0" sz="2400" u="none" cap="none" strike="noStrike">
                <a:solidFill>
                  <a:srgbClr val="595959"/>
                </a:solidFill>
                <a:latin typeface="Arial"/>
                <a:ea typeface="Arial"/>
                <a:cs typeface="Arial"/>
                <a:sym typeface="Arial"/>
              </a:defRPr>
            </a:lvl1pPr>
            <a:lvl2pPr indent="-228600" lvl="1" marL="914400" marR="0" rtl="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Arial"/>
                <a:ea typeface="Arial"/>
                <a:cs typeface="Arial"/>
                <a:sym typeface="Arial"/>
              </a:defRPr>
            </a:lvl2pPr>
            <a:lvl3pPr indent="-228600" lvl="2" marL="1371600" marR="0" rtl="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Arial"/>
                <a:ea typeface="Arial"/>
                <a:cs typeface="Arial"/>
                <a:sym typeface="Arial"/>
              </a:defRPr>
            </a:lvl3pPr>
            <a:lvl4pPr indent="-228600" lvl="3" marL="1828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Arial"/>
                <a:ea typeface="Arial"/>
                <a:cs typeface="Arial"/>
                <a:sym typeface="Arial"/>
              </a:defRPr>
            </a:lvl4pPr>
            <a:lvl5pPr indent="-228600" lvl="4" marL="22860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Arial"/>
                <a:ea typeface="Arial"/>
                <a:cs typeface="Arial"/>
                <a:sym typeface="Arial"/>
              </a:defRPr>
            </a:lvl5pPr>
            <a:lvl6pPr indent="-228600" lvl="5" marL="27432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pic>
        <p:nvPicPr>
          <p:cNvPr id="42" name="Google Shape;42;p6"/>
          <p:cNvPicPr preferRelativeResize="0"/>
          <p:nvPr/>
        </p:nvPicPr>
        <p:blipFill rotWithShape="1">
          <a:blip r:embed="rId2">
            <a:alphaModFix/>
          </a:blip>
          <a:srcRect b="0" l="0" r="0" t="0"/>
          <a:stretch/>
        </p:blipFill>
        <p:spPr>
          <a:xfrm>
            <a:off x="0" y="6140454"/>
            <a:ext cx="2839142" cy="826190"/>
          </a:xfrm>
          <a:prstGeom prst="rect">
            <a:avLst/>
          </a:prstGeom>
          <a:noFill/>
          <a:ln>
            <a:noFill/>
          </a:ln>
        </p:spPr>
      </p:pic>
      <p:sp>
        <p:nvSpPr>
          <p:cNvPr id="43" name="Google Shape;43;p6"/>
          <p:cNvSpPr/>
          <p:nvPr/>
        </p:nvSpPr>
        <p:spPr>
          <a:xfrm>
            <a:off x="2506979" y="6444783"/>
            <a:ext cx="6637021" cy="181884"/>
          </a:xfrm>
          <a:prstGeom prst="rect">
            <a:avLst/>
          </a:prstGeom>
          <a:solidFill>
            <a:srgbClr val="3B3C6E"/>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44" name="Google Shape;44;p6"/>
          <p:cNvSpPr/>
          <p:nvPr/>
        </p:nvSpPr>
        <p:spPr>
          <a:xfrm>
            <a:off x="2506979" y="6655129"/>
            <a:ext cx="4366033" cy="86406"/>
          </a:xfrm>
          <a:prstGeom prst="rect">
            <a:avLst/>
          </a:prstGeom>
          <a:solidFill>
            <a:srgbClr val="B22234"/>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45" name="Google Shape;45;p6"/>
          <p:cNvSpPr txBox="1"/>
          <p:nvPr>
            <p:ph idx="12" type="sldNum"/>
          </p:nvPr>
        </p:nvSpPr>
        <p:spPr>
          <a:xfrm>
            <a:off x="8639908" y="6314046"/>
            <a:ext cx="610773" cy="442349"/>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1" sz="2300">
                <a:solidFill>
                  <a:schemeClr val="lt1"/>
                </a:solidFill>
                <a:latin typeface="Calibri"/>
                <a:ea typeface="Calibri"/>
                <a:cs typeface="Calibri"/>
                <a:sym typeface="Calibri"/>
              </a:defRPr>
            </a:lvl1pPr>
            <a:lvl2pPr indent="0" lvl="1" marL="0" marR="0" rtl="0" algn="r">
              <a:spcBef>
                <a:spcPts val="0"/>
              </a:spcBef>
              <a:buNone/>
              <a:defRPr b="1" sz="2300">
                <a:solidFill>
                  <a:schemeClr val="lt1"/>
                </a:solidFill>
                <a:latin typeface="Calibri"/>
                <a:ea typeface="Calibri"/>
                <a:cs typeface="Calibri"/>
                <a:sym typeface="Calibri"/>
              </a:defRPr>
            </a:lvl2pPr>
            <a:lvl3pPr indent="0" lvl="2" marL="0" marR="0" rtl="0" algn="r">
              <a:spcBef>
                <a:spcPts val="0"/>
              </a:spcBef>
              <a:buNone/>
              <a:defRPr b="1" sz="2300">
                <a:solidFill>
                  <a:schemeClr val="lt1"/>
                </a:solidFill>
                <a:latin typeface="Calibri"/>
                <a:ea typeface="Calibri"/>
                <a:cs typeface="Calibri"/>
                <a:sym typeface="Calibri"/>
              </a:defRPr>
            </a:lvl3pPr>
            <a:lvl4pPr indent="0" lvl="3" marL="0" marR="0" rtl="0" algn="r">
              <a:spcBef>
                <a:spcPts val="0"/>
              </a:spcBef>
              <a:buNone/>
              <a:defRPr b="1" sz="2300">
                <a:solidFill>
                  <a:schemeClr val="lt1"/>
                </a:solidFill>
                <a:latin typeface="Calibri"/>
                <a:ea typeface="Calibri"/>
                <a:cs typeface="Calibri"/>
                <a:sym typeface="Calibri"/>
              </a:defRPr>
            </a:lvl4pPr>
            <a:lvl5pPr indent="0" lvl="4" marL="0" marR="0" rtl="0" algn="r">
              <a:spcBef>
                <a:spcPts val="0"/>
              </a:spcBef>
              <a:buNone/>
              <a:defRPr b="1" sz="2300">
                <a:solidFill>
                  <a:schemeClr val="lt1"/>
                </a:solidFill>
                <a:latin typeface="Calibri"/>
                <a:ea typeface="Calibri"/>
                <a:cs typeface="Calibri"/>
                <a:sym typeface="Calibri"/>
              </a:defRPr>
            </a:lvl5pPr>
            <a:lvl6pPr indent="0" lvl="5" marL="0" marR="0" rtl="0" algn="r">
              <a:spcBef>
                <a:spcPts val="0"/>
              </a:spcBef>
              <a:buNone/>
              <a:defRPr b="1" sz="2300">
                <a:solidFill>
                  <a:schemeClr val="lt1"/>
                </a:solidFill>
                <a:latin typeface="Calibri"/>
                <a:ea typeface="Calibri"/>
                <a:cs typeface="Calibri"/>
                <a:sym typeface="Calibri"/>
              </a:defRPr>
            </a:lvl6pPr>
            <a:lvl7pPr indent="0" lvl="6" marL="0" marR="0" rtl="0" algn="r">
              <a:spcBef>
                <a:spcPts val="0"/>
              </a:spcBef>
              <a:buNone/>
              <a:defRPr b="1" sz="2300">
                <a:solidFill>
                  <a:schemeClr val="lt1"/>
                </a:solidFill>
                <a:latin typeface="Calibri"/>
                <a:ea typeface="Calibri"/>
                <a:cs typeface="Calibri"/>
                <a:sym typeface="Calibri"/>
              </a:defRPr>
            </a:lvl7pPr>
            <a:lvl8pPr indent="0" lvl="7" marL="0" marR="0" rtl="0" algn="r">
              <a:spcBef>
                <a:spcPts val="0"/>
              </a:spcBef>
              <a:buNone/>
              <a:defRPr b="1" sz="2300">
                <a:solidFill>
                  <a:schemeClr val="lt1"/>
                </a:solidFill>
                <a:latin typeface="Calibri"/>
                <a:ea typeface="Calibri"/>
                <a:cs typeface="Calibri"/>
                <a:sym typeface="Calibri"/>
              </a:defRPr>
            </a:lvl8pPr>
            <a:lvl9pPr indent="0" lvl="8" marL="0" marR="0" rtl="0" algn="r">
              <a:spcBef>
                <a:spcPts val="0"/>
              </a:spcBef>
              <a:buNone/>
              <a:defRPr b="1" sz="23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6" name="Shape 46"/>
        <p:cNvGrpSpPr/>
        <p:nvPr/>
      </p:nvGrpSpPr>
      <p:grpSpPr>
        <a:xfrm>
          <a:off x="0" y="0"/>
          <a:ext cx="0" cy="0"/>
          <a:chOff x="0" y="0"/>
          <a:chExt cx="0" cy="0"/>
        </a:xfrm>
      </p:grpSpPr>
      <p:sp>
        <p:nvSpPr>
          <p:cNvPr id="47" name="Google Shape;47;p7"/>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8" name="Google Shape;48;p7"/>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9" name="Google Shape;49;p7"/>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0" name="Google Shape;50;p7"/>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1" name="Google Shape;51;p7"/>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52" name="Google Shape;52;p7"/>
          <p:cNvPicPr preferRelativeResize="0"/>
          <p:nvPr/>
        </p:nvPicPr>
        <p:blipFill rotWithShape="1">
          <a:blip r:embed="rId2">
            <a:alphaModFix/>
          </a:blip>
          <a:srcRect b="0" l="0" r="0" t="0"/>
          <a:stretch/>
        </p:blipFill>
        <p:spPr>
          <a:xfrm>
            <a:off x="0" y="6140454"/>
            <a:ext cx="2839142" cy="826190"/>
          </a:xfrm>
          <a:prstGeom prst="rect">
            <a:avLst/>
          </a:prstGeom>
          <a:noFill/>
          <a:ln>
            <a:noFill/>
          </a:ln>
        </p:spPr>
      </p:pic>
      <p:sp>
        <p:nvSpPr>
          <p:cNvPr id="53" name="Google Shape;53;p7"/>
          <p:cNvSpPr/>
          <p:nvPr/>
        </p:nvSpPr>
        <p:spPr>
          <a:xfrm>
            <a:off x="2506979" y="6444783"/>
            <a:ext cx="6637021" cy="181884"/>
          </a:xfrm>
          <a:prstGeom prst="rect">
            <a:avLst/>
          </a:prstGeom>
          <a:solidFill>
            <a:srgbClr val="3B3C6E"/>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54" name="Google Shape;54;p7"/>
          <p:cNvSpPr/>
          <p:nvPr/>
        </p:nvSpPr>
        <p:spPr>
          <a:xfrm>
            <a:off x="2506979" y="6655129"/>
            <a:ext cx="4366033" cy="86406"/>
          </a:xfrm>
          <a:prstGeom prst="rect">
            <a:avLst/>
          </a:prstGeom>
          <a:solidFill>
            <a:srgbClr val="B22234"/>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55" name="Google Shape;55;p7"/>
          <p:cNvSpPr txBox="1"/>
          <p:nvPr>
            <p:ph idx="12" type="sldNum"/>
          </p:nvPr>
        </p:nvSpPr>
        <p:spPr>
          <a:xfrm>
            <a:off x="8639908" y="6314046"/>
            <a:ext cx="610773" cy="442349"/>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1" sz="2300">
                <a:solidFill>
                  <a:schemeClr val="lt1"/>
                </a:solidFill>
                <a:latin typeface="Calibri"/>
                <a:ea typeface="Calibri"/>
                <a:cs typeface="Calibri"/>
                <a:sym typeface="Calibri"/>
              </a:defRPr>
            </a:lvl1pPr>
            <a:lvl2pPr indent="0" lvl="1" marL="0" marR="0" rtl="0" algn="r">
              <a:spcBef>
                <a:spcPts val="0"/>
              </a:spcBef>
              <a:buNone/>
              <a:defRPr b="1" sz="2300">
                <a:solidFill>
                  <a:schemeClr val="lt1"/>
                </a:solidFill>
                <a:latin typeface="Calibri"/>
                <a:ea typeface="Calibri"/>
                <a:cs typeface="Calibri"/>
                <a:sym typeface="Calibri"/>
              </a:defRPr>
            </a:lvl2pPr>
            <a:lvl3pPr indent="0" lvl="2" marL="0" marR="0" rtl="0" algn="r">
              <a:spcBef>
                <a:spcPts val="0"/>
              </a:spcBef>
              <a:buNone/>
              <a:defRPr b="1" sz="2300">
                <a:solidFill>
                  <a:schemeClr val="lt1"/>
                </a:solidFill>
                <a:latin typeface="Calibri"/>
                <a:ea typeface="Calibri"/>
                <a:cs typeface="Calibri"/>
                <a:sym typeface="Calibri"/>
              </a:defRPr>
            </a:lvl3pPr>
            <a:lvl4pPr indent="0" lvl="3" marL="0" marR="0" rtl="0" algn="r">
              <a:spcBef>
                <a:spcPts val="0"/>
              </a:spcBef>
              <a:buNone/>
              <a:defRPr b="1" sz="2300">
                <a:solidFill>
                  <a:schemeClr val="lt1"/>
                </a:solidFill>
                <a:latin typeface="Calibri"/>
                <a:ea typeface="Calibri"/>
                <a:cs typeface="Calibri"/>
                <a:sym typeface="Calibri"/>
              </a:defRPr>
            </a:lvl4pPr>
            <a:lvl5pPr indent="0" lvl="4" marL="0" marR="0" rtl="0" algn="r">
              <a:spcBef>
                <a:spcPts val="0"/>
              </a:spcBef>
              <a:buNone/>
              <a:defRPr b="1" sz="2300">
                <a:solidFill>
                  <a:schemeClr val="lt1"/>
                </a:solidFill>
                <a:latin typeface="Calibri"/>
                <a:ea typeface="Calibri"/>
                <a:cs typeface="Calibri"/>
                <a:sym typeface="Calibri"/>
              </a:defRPr>
            </a:lvl5pPr>
            <a:lvl6pPr indent="0" lvl="5" marL="0" marR="0" rtl="0" algn="r">
              <a:spcBef>
                <a:spcPts val="0"/>
              </a:spcBef>
              <a:buNone/>
              <a:defRPr b="1" sz="2300">
                <a:solidFill>
                  <a:schemeClr val="lt1"/>
                </a:solidFill>
                <a:latin typeface="Calibri"/>
                <a:ea typeface="Calibri"/>
                <a:cs typeface="Calibri"/>
                <a:sym typeface="Calibri"/>
              </a:defRPr>
            </a:lvl6pPr>
            <a:lvl7pPr indent="0" lvl="6" marL="0" marR="0" rtl="0" algn="r">
              <a:spcBef>
                <a:spcPts val="0"/>
              </a:spcBef>
              <a:buNone/>
              <a:defRPr b="1" sz="2300">
                <a:solidFill>
                  <a:schemeClr val="lt1"/>
                </a:solidFill>
                <a:latin typeface="Calibri"/>
                <a:ea typeface="Calibri"/>
                <a:cs typeface="Calibri"/>
                <a:sym typeface="Calibri"/>
              </a:defRPr>
            </a:lvl7pPr>
            <a:lvl8pPr indent="0" lvl="7" marL="0" marR="0" rtl="0" algn="r">
              <a:spcBef>
                <a:spcPts val="0"/>
              </a:spcBef>
              <a:buNone/>
              <a:defRPr b="1" sz="2300">
                <a:solidFill>
                  <a:schemeClr val="lt1"/>
                </a:solidFill>
                <a:latin typeface="Calibri"/>
                <a:ea typeface="Calibri"/>
                <a:cs typeface="Calibri"/>
                <a:sym typeface="Calibri"/>
              </a:defRPr>
            </a:lvl8pPr>
            <a:lvl9pPr indent="0" lvl="8" marL="0" marR="0" rtl="0" algn="r">
              <a:spcBef>
                <a:spcPts val="0"/>
              </a:spcBef>
              <a:buNone/>
              <a:defRPr b="1" sz="23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sp>
        <p:nvSpPr>
          <p:cNvPr id="57" name="Google Shape;57;p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58" name="Google Shape;58;p8"/>
          <p:cNvPicPr preferRelativeResize="0"/>
          <p:nvPr/>
        </p:nvPicPr>
        <p:blipFill rotWithShape="1">
          <a:blip r:embed="rId2">
            <a:alphaModFix/>
          </a:blip>
          <a:srcRect b="0" l="0" r="0" t="0"/>
          <a:stretch/>
        </p:blipFill>
        <p:spPr>
          <a:xfrm>
            <a:off x="0" y="6140454"/>
            <a:ext cx="2839142" cy="826190"/>
          </a:xfrm>
          <a:prstGeom prst="rect">
            <a:avLst/>
          </a:prstGeom>
          <a:noFill/>
          <a:ln>
            <a:noFill/>
          </a:ln>
        </p:spPr>
      </p:pic>
      <p:sp>
        <p:nvSpPr>
          <p:cNvPr id="59" name="Google Shape;59;p8"/>
          <p:cNvSpPr/>
          <p:nvPr/>
        </p:nvSpPr>
        <p:spPr>
          <a:xfrm>
            <a:off x="2506979" y="6444783"/>
            <a:ext cx="6637021" cy="181884"/>
          </a:xfrm>
          <a:prstGeom prst="rect">
            <a:avLst/>
          </a:prstGeom>
          <a:solidFill>
            <a:srgbClr val="3B3C6E"/>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60" name="Google Shape;60;p8"/>
          <p:cNvSpPr/>
          <p:nvPr/>
        </p:nvSpPr>
        <p:spPr>
          <a:xfrm>
            <a:off x="2506979" y="6655129"/>
            <a:ext cx="4366033" cy="86406"/>
          </a:xfrm>
          <a:prstGeom prst="rect">
            <a:avLst/>
          </a:prstGeom>
          <a:solidFill>
            <a:srgbClr val="B22234"/>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61" name="Google Shape;61;p8"/>
          <p:cNvSpPr txBox="1"/>
          <p:nvPr>
            <p:ph idx="12" type="sldNum"/>
          </p:nvPr>
        </p:nvSpPr>
        <p:spPr>
          <a:xfrm>
            <a:off x="8639908" y="6314046"/>
            <a:ext cx="610773" cy="442349"/>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1" sz="2300">
                <a:solidFill>
                  <a:schemeClr val="lt1"/>
                </a:solidFill>
                <a:latin typeface="Calibri"/>
                <a:ea typeface="Calibri"/>
                <a:cs typeface="Calibri"/>
                <a:sym typeface="Calibri"/>
              </a:defRPr>
            </a:lvl1pPr>
            <a:lvl2pPr indent="0" lvl="1" marL="0" marR="0" rtl="0" algn="r">
              <a:spcBef>
                <a:spcPts val="0"/>
              </a:spcBef>
              <a:buNone/>
              <a:defRPr b="1" sz="2300">
                <a:solidFill>
                  <a:schemeClr val="lt1"/>
                </a:solidFill>
                <a:latin typeface="Calibri"/>
                <a:ea typeface="Calibri"/>
                <a:cs typeface="Calibri"/>
                <a:sym typeface="Calibri"/>
              </a:defRPr>
            </a:lvl2pPr>
            <a:lvl3pPr indent="0" lvl="2" marL="0" marR="0" rtl="0" algn="r">
              <a:spcBef>
                <a:spcPts val="0"/>
              </a:spcBef>
              <a:buNone/>
              <a:defRPr b="1" sz="2300">
                <a:solidFill>
                  <a:schemeClr val="lt1"/>
                </a:solidFill>
                <a:latin typeface="Calibri"/>
                <a:ea typeface="Calibri"/>
                <a:cs typeface="Calibri"/>
                <a:sym typeface="Calibri"/>
              </a:defRPr>
            </a:lvl3pPr>
            <a:lvl4pPr indent="0" lvl="3" marL="0" marR="0" rtl="0" algn="r">
              <a:spcBef>
                <a:spcPts val="0"/>
              </a:spcBef>
              <a:buNone/>
              <a:defRPr b="1" sz="2300">
                <a:solidFill>
                  <a:schemeClr val="lt1"/>
                </a:solidFill>
                <a:latin typeface="Calibri"/>
                <a:ea typeface="Calibri"/>
                <a:cs typeface="Calibri"/>
                <a:sym typeface="Calibri"/>
              </a:defRPr>
            </a:lvl4pPr>
            <a:lvl5pPr indent="0" lvl="4" marL="0" marR="0" rtl="0" algn="r">
              <a:spcBef>
                <a:spcPts val="0"/>
              </a:spcBef>
              <a:buNone/>
              <a:defRPr b="1" sz="2300">
                <a:solidFill>
                  <a:schemeClr val="lt1"/>
                </a:solidFill>
                <a:latin typeface="Calibri"/>
                <a:ea typeface="Calibri"/>
                <a:cs typeface="Calibri"/>
                <a:sym typeface="Calibri"/>
              </a:defRPr>
            </a:lvl5pPr>
            <a:lvl6pPr indent="0" lvl="5" marL="0" marR="0" rtl="0" algn="r">
              <a:spcBef>
                <a:spcPts val="0"/>
              </a:spcBef>
              <a:buNone/>
              <a:defRPr b="1" sz="2300">
                <a:solidFill>
                  <a:schemeClr val="lt1"/>
                </a:solidFill>
                <a:latin typeface="Calibri"/>
                <a:ea typeface="Calibri"/>
                <a:cs typeface="Calibri"/>
                <a:sym typeface="Calibri"/>
              </a:defRPr>
            </a:lvl6pPr>
            <a:lvl7pPr indent="0" lvl="6" marL="0" marR="0" rtl="0" algn="r">
              <a:spcBef>
                <a:spcPts val="0"/>
              </a:spcBef>
              <a:buNone/>
              <a:defRPr b="1" sz="2300">
                <a:solidFill>
                  <a:schemeClr val="lt1"/>
                </a:solidFill>
                <a:latin typeface="Calibri"/>
                <a:ea typeface="Calibri"/>
                <a:cs typeface="Calibri"/>
                <a:sym typeface="Calibri"/>
              </a:defRPr>
            </a:lvl7pPr>
            <a:lvl8pPr indent="0" lvl="7" marL="0" marR="0" rtl="0" algn="r">
              <a:spcBef>
                <a:spcPts val="0"/>
              </a:spcBef>
              <a:buNone/>
              <a:defRPr b="1" sz="2300">
                <a:solidFill>
                  <a:schemeClr val="lt1"/>
                </a:solidFill>
                <a:latin typeface="Calibri"/>
                <a:ea typeface="Calibri"/>
                <a:cs typeface="Calibri"/>
                <a:sym typeface="Calibri"/>
              </a:defRPr>
            </a:lvl8pPr>
            <a:lvl9pPr indent="0" lvl="8" marL="0" marR="0" rtl="0" algn="r">
              <a:spcBef>
                <a:spcPts val="0"/>
              </a:spcBef>
              <a:buNone/>
              <a:defRPr b="1" sz="23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2" name="Shape 62"/>
        <p:cNvGrpSpPr/>
        <p:nvPr/>
      </p:nvGrpSpPr>
      <p:grpSpPr>
        <a:xfrm>
          <a:off x="0" y="0"/>
          <a:ext cx="0" cy="0"/>
          <a:chOff x="0" y="0"/>
          <a:chExt cx="0" cy="0"/>
        </a:xfrm>
      </p:grpSpPr>
      <p:sp>
        <p:nvSpPr>
          <p:cNvPr id="63" name="Google Shape;63;p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lstStyle>
            <a:lvl1pPr lvl="0" marR="0" rtl="0" algn="l">
              <a:lnSpc>
                <a:spcPct val="90000"/>
              </a:lnSpc>
              <a:spcBef>
                <a:spcPts val="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4" name="Google Shape;64;p9"/>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5" name="Google Shape;65;p9"/>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pic>
        <p:nvPicPr>
          <p:cNvPr id="66" name="Google Shape;66;p9"/>
          <p:cNvPicPr preferRelativeResize="0"/>
          <p:nvPr/>
        </p:nvPicPr>
        <p:blipFill rotWithShape="1">
          <a:blip r:embed="rId2">
            <a:alphaModFix/>
          </a:blip>
          <a:srcRect b="0" l="0" r="0" t="0"/>
          <a:stretch/>
        </p:blipFill>
        <p:spPr>
          <a:xfrm>
            <a:off x="0" y="6140454"/>
            <a:ext cx="2839142" cy="826190"/>
          </a:xfrm>
          <a:prstGeom prst="rect">
            <a:avLst/>
          </a:prstGeom>
          <a:noFill/>
          <a:ln>
            <a:noFill/>
          </a:ln>
        </p:spPr>
      </p:pic>
      <p:sp>
        <p:nvSpPr>
          <p:cNvPr id="67" name="Google Shape;67;p9"/>
          <p:cNvSpPr/>
          <p:nvPr/>
        </p:nvSpPr>
        <p:spPr>
          <a:xfrm>
            <a:off x="2506979" y="6444783"/>
            <a:ext cx="6637021" cy="181884"/>
          </a:xfrm>
          <a:prstGeom prst="rect">
            <a:avLst/>
          </a:prstGeom>
          <a:solidFill>
            <a:srgbClr val="3B3C6E"/>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68" name="Google Shape;68;p9"/>
          <p:cNvSpPr/>
          <p:nvPr/>
        </p:nvSpPr>
        <p:spPr>
          <a:xfrm>
            <a:off x="2506979" y="6655129"/>
            <a:ext cx="4366033" cy="86406"/>
          </a:xfrm>
          <a:prstGeom prst="rect">
            <a:avLst/>
          </a:prstGeom>
          <a:solidFill>
            <a:srgbClr val="B22234"/>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69" name="Google Shape;69;p9"/>
          <p:cNvSpPr txBox="1"/>
          <p:nvPr>
            <p:ph idx="12" type="sldNum"/>
          </p:nvPr>
        </p:nvSpPr>
        <p:spPr>
          <a:xfrm>
            <a:off x="8639908" y="6314046"/>
            <a:ext cx="610773" cy="442349"/>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1" sz="2300">
                <a:solidFill>
                  <a:schemeClr val="lt1"/>
                </a:solidFill>
                <a:latin typeface="Calibri"/>
                <a:ea typeface="Calibri"/>
                <a:cs typeface="Calibri"/>
                <a:sym typeface="Calibri"/>
              </a:defRPr>
            </a:lvl1pPr>
            <a:lvl2pPr indent="0" lvl="1" marL="0" marR="0" rtl="0" algn="r">
              <a:spcBef>
                <a:spcPts val="0"/>
              </a:spcBef>
              <a:buNone/>
              <a:defRPr b="1" sz="2300">
                <a:solidFill>
                  <a:schemeClr val="lt1"/>
                </a:solidFill>
                <a:latin typeface="Calibri"/>
                <a:ea typeface="Calibri"/>
                <a:cs typeface="Calibri"/>
                <a:sym typeface="Calibri"/>
              </a:defRPr>
            </a:lvl2pPr>
            <a:lvl3pPr indent="0" lvl="2" marL="0" marR="0" rtl="0" algn="r">
              <a:spcBef>
                <a:spcPts val="0"/>
              </a:spcBef>
              <a:buNone/>
              <a:defRPr b="1" sz="2300">
                <a:solidFill>
                  <a:schemeClr val="lt1"/>
                </a:solidFill>
                <a:latin typeface="Calibri"/>
                <a:ea typeface="Calibri"/>
                <a:cs typeface="Calibri"/>
                <a:sym typeface="Calibri"/>
              </a:defRPr>
            </a:lvl3pPr>
            <a:lvl4pPr indent="0" lvl="3" marL="0" marR="0" rtl="0" algn="r">
              <a:spcBef>
                <a:spcPts val="0"/>
              </a:spcBef>
              <a:buNone/>
              <a:defRPr b="1" sz="2300">
                <a:solidFill>
                  <a:schemeClr val="lt1"/>
                </a:solidFill>
                <a:latin typeface="Calibri"/>
                <a:ea typeface="Calibri"/>
                <a:cs typeface="Calibri"/>
                <a:sym typeface="Calibri"/>
              </a:defRPr>
            </a:lvl4pPr>
            <a:lvl5pPr indent="0" lvl="4" marL="0" marR="0" rtl="0" algn="r">
              <a:spcBef>
                <a:spcPts val="0"/>
              </a:spcBef>
              <a:buNone/>
              <a:defRPr b="1" sz="2300">
                <a:solidFill>
                  <a:schemeClr val="lt1"/>
                </a:solidFill>
                <a:latin typeface="Calibri"/>
                <a:ea typeface="Calibri"/>
                <a:cs typeface="Calibri"/>
                <a:sym typeface="Calibri"/>
              </a:defRPr>
            </a:lvl5pPr>
            <a:lvl6pPr indent="0" lvl="5" marL="0" marR="0" rtl="0" algn="r">
              <a:spcBef>
                <a:spcPts val="0"/>
              </a:spcBef>
              <a:buNone/>
              <a:defRPr b="1" sz="2300">
                <a:solidFill>
                  <a:schemeClr val="lt1"/>
                </a:solidFill>
                <a:latin typeface="Calibri"/>
                <a:ea typeface="Calibri"/>
                <a:cs typeface="Calibri"/>
                <a:sym typeface="Calibri"/>
              </a:defRPr>
            </a:lvl6pPr>
            <a:lvl7pPr indent="0" lvl="6" marL="0" marR="0" rtl="0" algn="r">
              <a:spcBef>
                <a:spcPts val="0"/>
              </a:spcBef>
              <a:buNone/>
              <a:defRPr b="1" sz="2300">
                <a:solidFill>
                  <a:schemeClr val="lt1"/>
                </a:solidFill>
                <a:latin typeface="Calibri"/>
                <a:ea typeface="Calibri"/>
                <a:cs typeface="Calibri"/>
                <a:sym typeface="Calibri"/>
              </a:defRPr>
            </a:lvl7pPr>
            <a:lvl8pPr indent="0" lvl="7" marL="0" marR="0" rtl="0" algn="r">
              <a:spcBef>
                <a:spcPts val="0"/>
              </a:spcBef>
              <a:buNone/>
              <a:defRPr b="1" sz="2300">
                <a:solidFill>
                  <a:schemeClr val="lt1"/>
                </a:solidFill>
                <a:latin typeface="Calibri"/>
                <a:ea typeface="Calibri"/>
                <a:cs typeface="Calibri"/>
                <a:sym typeface="Calibri"/>
              </a:defRPr>
            </a:lvl8pPr>
            <a:lvl9pPr indent="0" lvl="8" marL="0" marR="0" rtl="0" algn="r">
              <a:spcBef>
                <a:spcPts val="0"/>
              </a:spcBef>
              <a:buNone/>
              <a:defRPr b="1" sz="23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70" name="Shape 70"/>
        <p:cNvGrpSpPr/>
        <p:nvPr/>
      </p:nvGrpSpPr>
      <p:grpSpPr>
        <a:xfrm>
          <a:off x="0" y="0"/>
          <a:ext cx="0" cy="0"/>
          <a:chOff x="0" y="0"/>
          <a:chExt cx="0" cy="0"/>
        </a:xfrm>
      </p:grpSpPr>
      <p:sp>
        <p:nvSpPr>
          <p:cNvPr id="71" name="Google Shape;71;p10"/>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lstStyle>
            <a:lvl1pPr lvl="0" marR="0" rtl="0" algn="l">
              <a:lnSpc>
                <a:spcPct val="90000"/>
              </a:lnSpc>
              <a:spcBef>
                <a:spcPts val="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2" name="Google Shape;72;p10"/>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3" name="Google Shape;73;p10"/>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pic>
        <p:nvPicPr>
          <p:cNvPr id="74" name="Google Shape;74;p10"/>
          <p:cNvPicPr preferRelativeResize="0"/>
          <p:nvPr/>
        </p:nvPicPr>
        <p:blipFill rotWithShape="1">
          <a:blip r:embed="rId2">
            <a:alphaModFix/>
          </a:blip>
          <a:srcRect b="0" l="0" r="0" t="0"/>
          <a:stretch/>
        </p:blipFill>
        <p:spPr>
          <a:xfrm>
            <a:off x="0" y="6140454"/>
            <a:ext cx="2839142" cy="826190"/>
          </a:xfrm>
          <a:prstGeom prst="rect">
            <a:avLst/>
          </a:prstGeom>
          <a:noFill/>
          <a:ln>
            <a:noFill/>
          </a:ln>
        </p:spPr>
      </p:pic>
      <p:sp>
        <p:nvSpPr>
          <p:cNvPr id="75" name="Google Shape;75;p10"/>
          <p:cNvSpPr/>
          <p:nvPr/>
        </p:nvSpPr>
        <p:spPr>
          <a:xfrm>
            <a:off x="2506979" y="6444783"/>
            <a:ext cx="6637021" cy="181884"/>
          </a:xfrm>
          <a:prstGeom prst="rect">
            <a:avLst/>
          </a:prstGeom>
          <a:solidFill>
            <a:srgbClr val="3B3C6E"/>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76" name="Google Shape;76;p10"/>
          <p:cNvSpPr/>
          <p:nvPr/>
        </p:nvSpPr>
        <p:spPr>
          <a:xfrm>
            <a:off x="2506979" y="6655129"/>
            <a:ext cx="4366033" cy="86406"/>
          </a:xfrm>
          <a:prstGeom prst="rect">
            <a:avLst/>
          </a:prstGeom>
          <a:solidFill>
            <a:srgbClr val="B22234"/>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77" name="Google Shape;77;p10"/>
          <p:cNvSpPr txBox="1"/>
          <p:nvPr>
            <p:ph idx="12" type="sldNum"/>
          </p:nvPr>
        </p:nvSpPr>
        <p:spPr>
          <a:xfrm>
            <a:off x="8639908" y="6314046"/>
            <a:ext cx="610773" cy="442349"/>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1" sz="2300">
                <a:solidFill>
                  <a:schemeClr val="lt1"/>
                </a:solidFill>
                <a:latin typeface="Calibri"/>
                <a:ea typeface="Calibri"/>
                <a:cs typeface="Calibri"/>
                <a:sym typeface="Calibri"/>
              </a:defRPr>
            </a:lvl1pPr>
            <a:lvl2pPr indent="0" lvl="1" marL="0" marR="0" rtl="0" algn="r">
              <a:spcBef>
                <a:spcPts val="0"/>
              </a:spcBef>
              <a:buNone/>
              <a:defRPr b="1" sz="2300">
                <a:solidFill>
                  <a:schemeClr val="lt1"/>
                </a:solidFill>
                <a:latin typeface="Calibri"/>
                <a:ea typeface="Calibri"/>
                <a:cs typeface="Calibri"/>
                <a:sym typeface="Calibri"/>
              </a:defRPr>
            </a:lvl2pPr>
            <a:lvl3pPr indent="0" lvl="2" marL="0" marR="0" rtl="0" algn="r">
              <a:spcBef>
                <a:spcPts val="0"/>
              </a:spcBef>
              <a:buNone/>
              <a:defRPr b="1" sz="2300">
                <a:solidFill>
                  <a:schemeClr val="lt1"/>
                </a:solidFill>
                <a:latin typeface="Calibri"/>
                <a:ea typeface="Calibri"/>
                <a:cs typeface="Calibri"/>
                <a:sym typeface="Calibri"/>
              </a:defRPr>
            </a:lvl3pPr>
            <a:lvl4pPr indent="0" lvl="3" marL="0" marR="0" rtl="0" algn="r">
              <a:spcBef>
                <a:spcPts val="0"/>
              </a:spcBef>
              <a:buNone/>
              <a:defRPr b="1" sz="2300">
                <a:solidFill>
                  <a:schemeClr val="lt1"/>
                </a:solidFill>
                <a:latin typeface="Calibri"/>
                <a:ea typeface="Calibri"/>
                <a:cs typeface="Calibri"/>
                <a:sym typeface="Calibri"/>
              </a:defRPr>
            </a:lvl4pPr>
            <a:lvl5pPr indent="0" lvl="4" marL="0" marR="0" rtl="0" algn="r">
              <a:spcBef>
                <a:spcPts val="0"/>
              </a:spcBef>
              <a:buNone/>
              <a:defRPr b="1" sz="2300">
                <a:solidFill>
                  <a:schemeClr val="lt1"/>
                </a:solidFill>
                <a:latin typeface="Calibri"/>
                <a:ea typeface="Calibri"/>
                <a:cs typeface="Calibri"/>
                <a:sym typeface="Calibri"/>
              </a:defRPr>
            </a:lvl5pPr>
            <a:lvl6pPr indent="0" lvl="5" marL="0" marR="0" rtl="0" algn="r">
              <a:spcBef>
                <a:spcPts val="0"/>
              </a:spcBef>
              <a:buNone/>
              <a:defRPr b="1" sz="2300">
                <a:solidFill>
                  <a:schemeClr val="lt1"/>
                </a:solidFill>
                <a:latin typeface="Calibri"/>
                <a:ea typeface="Calibri"/>
                <a:cs typeface="Calibri"/>
                <a:sym typeface="Calibri"/>
              </a:defRPr>
            </a:lvl6pPr>
            <a:lvl7pPr indent="0" lvl="6" marL="0" marR="0" rtl="0" algn="r">
              <a:spcBef>
                <a:spcPts val="0"/>
              </a:spcBef>
              <a:buNone/>
              <a:defRPr b="1" sz="2300">
                <a:solidFill>
                  <a:schemeClr val="lt1"/>
                </a:solidFill>
                <a:latin typeface="Calibri"/>
                <a:ea typeface="Calibri"/>
                <a:cs typeface="Calibri"/>
                <a:sym typeface="Calibri"/>
              </a:defRPr>
            </a:lvl7pPr>
            <a:lvl8pPr indent="0" lvl="7" marL="0" marR="0" rtl="0" algn="r">
              <a:spcBef>
                <a:spcPts val="0"/>
              </a:spcBef>
              <a:buNone/>
              <a:defRPr b="1" sz="2300">
                <a:solidFill>
                  <a:schemeClr val="lt1"/>
                </a:solidFill>
                <a:latin typeface="Calibri"/>
                <a:ea typeface="Calibri"/>
                <a:cs typeface="Calibri"/>
                <a:sym typeface="Calibri"/>
              </a:defRPr>
            </a:lvl8pPr>
            <a:lvl9pPr indent="0" lvl="8" marL="0" marR="0" rtl="0" algn="r">
              <a:spcBef>
                <a:spcPts val="0"/>
              </a:spcBef>
              <a:buNone/>
              <a:defRPr b="1" sz="23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 Id="rId4" Type="http://schemas.openxmlformats.org/officeDocument/2006/relationships/hyperlink" Target="mailto:john@govcontractpros.com" TargetMode="External"/><Relationship Id="rId5" Type="http://schemas.openxmlformats.org/officeDocument/2006/relationships/hyperlink" Target="http://www.govcontractpro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2"/>
          <p:cNvSpPr txBox="1"/>
          <p:nvPr>
            <p:ph type="ctrTitle"/>
          </p:nvPr>
        </p:nvSpPr>
        <p:spPr>
          <a:xfrm>
            <a:off x="562910" y="1847008"/>
            <a:ext cx="8018180" cy="847255"/>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B22234"/>
              </a:buClr>
              <a:buSzPts val="2800"/>
              <a:buFont typeface="Arial"/>
              <a:buNone/>
            </a:pPr>
            <a:r>
              <a:rPr b="1" i="0" lang="en-US" sz="2800" u="none" cap="none" strike="noStrike">
                <a:solidFill>
                  <a:srgbClr val="B22234"/>
                </a:solidFill>
                <a:latin typeface="Arial"/>
                <a:ea typeface="Arial"/>
                <a:cs typeface="Arial"/>
                <a:sym typeface="Arial"/>
              </a:rPr>
              <a:t>The Changing Federal Market Place</a:t>
            </a:r>
            <a:endParaRPr/>
          </a:p>
        </p:txBody>
      </p:sp>
      <p:sp>
        <p:nvSpPr>
          <p:cNvPr id="90" name="Google Shape;90;p12"/>
          <p:cNvSpPr txBox="1"/>
          <p:nvPr>
            <p:ph idx="1" type="subTitle"/>
          </p:nvPr>
        </p:nvSpPr>
        <p:spPr>
          <a:xfrm>
            <a:off x="571007" y="3923749"/>
            <a:ext cx="6349041" cy="847255"/>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595959"/>
              </a:buClr>
              <a:buSzPts val="1800"/>
              <a:buFont typeface="Arial"/>
              <a:buNone/>
            </a:pPr>
            <a:r>
              <a:rPr b="1" i="0" lang="en-US" sz="1800" u="none" cap="none" strike="noStrike">
                <a:solidFill>
                  <a:srgbClr val="595959"/>
                </a:solidFill>
                <a:latin typeface="Arial"/>
                <a:ea typeface="Arial"/>
                <a:cs typeface="Arial"/>
                <a:sym typeface="Arial"/>
              </a:rPr>
              <a:t>2018 Business Summit Conference</a:t>
            </a:r>
            <a:endParaRPr b="0" i="0" sz="1200" u="none" cap="none" strike="noStrike">
              <a:solidFill>
                <a:srgbClr val="595959"/>
              </a:solidFill>
              <a:latin typeface="Arial"/>
              <a:ea typeface="Arial"/>
              <a:cs typeface="Arial"/>
              <a:sym typeface="Arial"/>
            </a:endParaRPr>
          </a:p>
        </p:txBody>
      </p:sp>
      <p:sp>
        <p:nvSpPr>
          <p:cNvPr id="91" name="Google Shape;91;p12"/>
          <p:cNvSpPr txBox="1"/>
          <p:nvPr>
            <p:ph idx="10" type="dt"/>
          </p:nvPr>
        </p:nvSpPr>
        <p:spPr>
          <a:xfrm>
            <a:off x="7086600" y="6248205"/>
            <a:ext cx="2057400" cy="36512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0" lang="en-US" sz="1800" u="none" cap="none" strike="noStrike">
                <a:solidFill>
                  <a:schemeClr val="lt1"/>
                </a:solidFill>
                <a:latin typeface="Arial"/>
                <a:ea typeface="Arial"/>
                <a:cs typeface="Arial"/>
                <a:sym typeface="Arial"/>
              </a:rPr>
              <a:t>August  2018</a:t>
            </a:r>
            <a:endParaRPr/>
          </a:p>
        </p:txBody>
      </p:sp>
      <p:pic>
        <p:nvPicPr>
          <p:cNvPr descr="NHOA" id="92" name="Google Shape;92;p12"/>
          <p:cNvPicPr preferRelativeResize="0"/>
          <p:nvPr/>
        </p:nvPicPr>
        <p:blipFill rotWithShape="1">
          <a:blip r:embed="rId3">
            <a:alphaModFix/>
          </a:blip>
          <a:srcRect b="0" l="0" r="0" t="0"/>
          <a:stretch/>
        </p:blipFill>
        <p:spPr>
          <a:xfrm>
            <a:off x="455835" y="3074552"/>
            <a:ext cx="5734050" cy="9715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1"/>
          <p:cNvSpPr txBox="1"/>
          <p:nvPr>
            <p:ph type="title"/>
          </p:nvPr>
        </p:nvSpPr>
        <p:spPr>
          <a:xfrm>
            <a:off x="420421" y="289711"/>
            <a:ext cx="7886700" cy="771338"/>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3B3C6E"/>
              </a:buClr>
              <a:buSzPts val="2520"/>
              <a:buFont typeface="Arial"/>
              <a:buNone/>
            </a:pPr>
            <a:r>
              <a:rPr b="1" i="0" lang="en-US" sz="2520" u="none" cap="none" strike="noStrike">
                <a:solidFill>
                  <a:srgbClr val="3B3C6E"/>
                </a:solidFill>
                <a:latin typeface="Arial"/>
                <a:ea typeface="Arial"/>
                <a:cs typeface="Arial"/>
                <a:sym typeface="Arial"/>
              </a:rPr>
              <a:t>Category Management – Strategies for Small Business</a:t>
            </a:r>
            <a:endParaRPr/>
          </a:p>
        </p:txBody>
      </p:sp>
      <p:sp>
        <p:nvSpPr>
          <p:cNvPr id="162" name="Google Shape;162;p21"/>
          <p:cNvSpPr txBox="1"/>
          <p:nvPr>
            <p:ph idx="12" type="sldNum"/>
          </p:nvPr>
        </p:nvSpPr>
        <p:spPr>
          <a:xfrm>
            <a:off x="8570172" y="6322291"/>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
        <p:nvSpPr>
          <p:cNvPr id="163" name="Google Shape;163;p21"/>
          <p:cNvSpPr txBox="1"/>
          <p:nvPr/>
        </p:nvSpPr>
        <p:spPr>
          <a:xfrm>
            <a:off x="1052422" y="5900468"/>
            <a:ext cx="6349041" cy="91440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None/>
            </a:pPr>
            <a:r>
              <a:t/>
            </a:r>
            <a:endParaRPr sz="4400">
              <a:solidFill>
                <a:srgbClr val="B22234"/>
              </a:solidFill>
              <a:latin typeface="Calibri"/>
              <a:ea typeface="Calibri"/>
              <a:cs typeface="Calibri"/>
              <a:sym typeface="Calibri"/>
            </a:endParaRPr>
          </a:p>
        </p:txBody>
      </p:sp>
      <p:sp>
        <p:nvSpPr>
          <p:cNvPr id="164" name="Google Shape;164;p21"/>
          <p:cNvSpPr txBox="1"/>
          <p:nvPr>
            <p:ph idx="1" type="body"/>
          </p:nvPr>
        </p:nvSpPr>
        <p:spPr>
          <a:xfrm>
            <a:off x="471578" y="1253331"/>
            <a:ext cx="8197298" cy="4351338"/>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Know which clients are using which vehicles.</a:t>
            </a:r>
            <a:endParaRPr/>
          </a:p>
          <a:p>
            <a:pPr indent="0" lvl="1" marL="685800" marR="0" rtl="0" algn="l">
              <a:lnSpc>
                <a:spcPct val="90000"/>
              </a:lnSpc>
              <a:spcBef>
                <a:spcPts val="1200"/>
              </a:spcBef>
              <a:spcAft>
                <a:spcPts val="0"/>
              </a:spcAft>
              <a:buClr>
                <a:schemeClr val="dk1"/>
              </a:buClr>
              <a:buSzPts val="1600"/>
              <a:buFont typeface="Arial"/>
              <a:buNone/>
            </a:pPr>
            <a:r>
              <a:rPr b="0" i="0" lang="en-US" sz="1600" u="none" cap="none" strike="noStrike">
                <a:solidFill>
                  <a:schemeClr val="dk1"/>
                </a:solidFill>
                <a:latin typeface="Arial"/>
                <a:ea typeface="Arial"/>
                <a:cs typeface="Arial"/>
                <a:sym typeface="Arial"/>
              </a:rPr>
              <a:t>Is your client agency committed to using any of the BIC Vehicles?</a:t>
            </a:r>
            <a:endParaRPr/>
          </a:p>
          <a:p>
            <a:pPr indent="0" lvl="1" marL="685800" marR="0" rtl="0" algn="l">
              <a:lnSpc>
                <a:spcPct val="90000"/>
              </a:lnSpc>
              <a:spcBef>
                <a:spcPts val="1200"/>
              </a:spcBef>
              <a:spcAft>
                <a:spcPts val="0"/>
              </a:spcAft>
              <a:buClr>
                <a:schemeClr val="dk1"/>
              </a:buClr>
              <a:buSzPts val="1600"/>
              <a:buFont typeface="Arial"/>
              <a:buNone/>
            </a:pPr>
            <a:r>
              <a:rPr b="0" i="0" lang="en-US" sz="1600" u="none" cap="none" strike="noStrike">
                <a:solidFill>
                  <a:schemeClr val="dk1"/>
                </a:solidFill>
                <a:latin typeface="Arial"/>
                <a:ea typeface="Arial"/>
                <a:cs typeface="Arial"/>
                <a:sym typeface="Arial"/>
              </a:rPr>
              <a:t>Are your contracts being transitioned over?</a:t>
            </a:r>
            <a:endParaRPr/>
          </a:p>
          <a:p>
            <a:pPr indent="0" lvl="1" marL="685800" marR="0" rtl="0" algn="l">
              <a:lnSpc>
                <a:spcPct val="90000"/>
              </a:lnSpc>
              <a:spcBef>
                <a:spcPts val="120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a:p>
            <a:pPr indent="-342900" lvl="0" marL="342900" marR="0" rtl="0" algn="l">
              <a:lnSpc>
                <a:spcPct val="90000"/>
              </a:lnSpc>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Can I buy a vehicle if I don’t own one?</a:t>
            </a:r>
            <a:endParaRPr/>
          </a:p>
          <a:p>
            <a:pPr indent="0" lvl="1" marL="685800" marR="0" rtl="0" algn="l">
              <a:lnSpc>
                <a:spcPct val="90000"/>
              </a:lnSpc>
              <a:spcBef>
                <a:spcPts val="1200"/>
              </a:spcBef>
              <a:spcAft>
                <a:spcPts val="0"/>
              </a:spcAft>
              <a:buClr>
                <a:schemeClr val="dk1"/>
              </a:buClr>
              <a:buSzPts val="1600"/>
              <a:buFont typeface="Arial"/>
              <a:buNone/>
            </a:pPr>
            <a:r>
              <a:rPr b="0" i="0" lang="en-US" sz="1600" u="none" cap="none" strike="noStrike">
                <a:solidFill>
                  <a:schemeClr val="dk1"/>
                </a:solidFill>
                <a:latin typeface="Arial"/>
                <a:ea typeface="Arial"/>
                <a:cs typeface="Arial"/>
                <a:sym typeface="Arial"/>
              </a:rPr>
              <a:t>You can not buy and sell federal contracts, but?</a:t>
            </a:r>
            <a:endParaRPr/>
          </a:p>
          <a:p>
            <a:pPr indent="0" lvl="1" marL="685800" marR="0" rtl="0" algn="l">
              <a:lnSpc>
                <a:spcPct val="90000"/>
              </a:lnSpc>
              <a:spcBef>
                <a:spcPts val="120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a:p>
            <a:pPr indent="-342900" lvl="0" marL="342900" marR="0" rtl="0" algn="l">
              <a:lnSpc>
                <a:spcPct val="90000"/>
              </a:lnSpc>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Maintaining Small Business Status on an IDIQ/GWAC?</a:t>
            </a:r>
            <a:endParaRPr/>
          </a:p>
          <a:p>
            <a:pPr indent="0" lvl="1" marL="685800" marR="0" rtl="0" algn="l">
              <a:lnSpc>
                <a:spcPct val="90000"/>
              </a:lnSpc>
              <a:spcBef>
                <a:spcPts val="1200"/>
              </a:spcBef>
              <a:spcAft>
                <a:spcPts val="0"/>
              </a:spcAft>
              <a:buClr>
                <a:schemeClr val="dk1"/>
              </a:buClr>
              <a:buSzPts val="1600"/>
              <a:buFont typeface="Arial"/>
              <a:buNone/>
            </a:pPr>
            <a:r>
              <a:rPr b="0" i="0" lang="en-US" sz="1600" u="none" cap="none" strike="noStrike">
                <a:solidFill>
                  <a:schemeClr val="dk1"/>
                </a:solidFill>
                <a:latin typeface="Arial"/>
                <a:ea typeface="Arial"/>
                <a:cs typeface="Arial"/>
                <a:sym typeface="Arial"/>
              </a:rPr>
              <a:t>Do I have to recertify upon acquisition or merger; can I still receive contracts?</a:t>
            </a:r>
            <a:endParaRPr/>
          </a:p>
          <a:p>
            <a:pPr indent="0" lvl="1" marL="685800" marR="0" rtl="0" algn="l">
              <a:lnSpc>
                <a:spcPct val="90000"/>
              </a:lnSpc>
              <a:spcBef>
                <a:spcPts val="120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a:p>
            <a:pPr indent="-342900" lvl="0" marL="342900" marR="0" rtl="0" algn="l">
              <a:lnSpc>
                <a:spcPct val="90000"/>
              </a:lnSpc>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Teaming to be successful</a:t>
            </a:r>
            <a:endParaRPr/>
          </a:p>
          <a:p>
            <a:pPr indent="0" lvl="1" marL="685800" marR="0" rtl="0" algn="l">
              <a:lnSpc>
                <a:spcPct val="90000"/>
              </a:lnSpc>
              <a:spcBef>
                <a:spcPts val="1200"/>
              </a:spcBef>
              <a:spcAft>
                <a:spcPts val="0"/>
              </a:spcAft>
              <a:buClr>
                <a:schemeClr val="dk1"/>
              </a:buClr>
              <a:buSzPts val="1600"/>
              <a:buFont typeface="Arial"/>
              <a:buNone/>
            </a:pPr>
            <a:r>
              <a:rPr b="0" i="0" lang="en-US" sz="1600" u="none" cap="none" strike="noStrike">
                <a:solidFill>
                  <a:schemeClr val="dk1"/>
                </a:solidFill>
                <a:latin typeface="Arial"/>
                <a:ea typeface="Arial"/>
                <a:cs typeface="Arial"/>
                <a:sym typeface="Arial"/>
              </a:rPr>
              <a:t>Do I have the right team, background and financial capacity to win a GWAC?</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22"/>
          <p:cNvSpPr txBox="1"/>
          <p:nvPr>
            <p:ph type="title"/>
          </p:nvPr>
        </p:nvSpPr>
        <p:spPr>
          <a:xfrm>
            <a:off x="628650" y="2053034"/>
            <a:ext cx="7886700" cy="597803"/>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rgbClr val="B22234"/>
              </a:buClr>
              <a:buSzPts val="2880"/>
              <a:buFont typeface="Arial"/>
              <a:buNone/>
            </a:pPr>
            <a:r>
              <a:rPr b="1" i="0" lang="en-US" sz="2880" u="none" cap="none" strike="noStrike">
                <a:solidFill>
                  <a:srgbClr val="B22234"/>
                </a:solidFill>
                <a:latin typeface="Arial"/>
                <a:ea typeface="Arial"/>
                <a:cs typeface="Arial"/>
                <a:sym typeface="Arial"/>
              </a:rPr>
              <a:t>Small Business Regulatory Streamlining</a:t>
            </a:r>
            <a:endParaRPr b="1" i="0" sz="2880" u="none" cap="none" strike="noStrike">
              <a:solidFill>
                <a:srgbClr val="B22234"/>
              </a:solidFill>
              <a:latin typeface="Arial"/>
              <a:ea typeface="Arial"/>
              <a:cs typeface="Arial"/>
              <a:sym typeface="Arial"/>
            </a:endParaRPr>
          </a:p>
        </p:txBody>
      </p:sp>
      <p:sp>
        <p:nvSpPr>
          <p:cNvPr id="170" name="Google Shape;170;p22"/>
          <p:cNvSpPr txBox="1"/>
          <p:nvPr>
            <p:ph idx="12" type="sldNum"/>
          </p:nvPr>
        </p:nvSpPr>
        <p:spPr>
          <a:xfrm>
            <a:off x="8639908" y="6314046"/>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3"/>
          <p:cNvSpPr txBox="1"/>
          <p:nvPr>
            <p:ph type="title"/>
          </p:nvPr>
        </p:nvSpPr>
        <p:spPr>
          <a:xfrm>
            <a:off x="447581" y="383233"/>
            <a:ext cx="7886700" cy="789959"/>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3B3C6E"/>
              </a:buClr>
              <a:buSzPts val="3200"/>
              <a:buFont typeface="Arial"/>
              <a:buNone/>
            </a:pPr>
            <a:r>
              <a:rPr b="1" i="0" lang="en-US" sz="3200" u="none" cap="none" strike="noStrike">
                <a:solidFill>
                  <a:srgbClr val="3B3C6E"/>
                </a:solidFill>
                <a:latin typeface="Arial"/>
                <a:ea typeface="Arial"/>
                <a:cs typeface="Arial"/>
                <a:sym typeface="Arial"/>
              </a:rPr>
              <a:t>Reviewing Existing Regulations</a:t>
            </a:r>
            <a:endParaRPr/>
          </a:p>
        </p:txBody>
      </p:sp>
      <p:sp>
        <p:nvSpPr>
          <p:cNvPr id="176" name="Google Shape;176;p23"/>
          <p:cNvSpPr txBox="1"/>
          <p:nvPr>
            <p:ph idx="1" type="body"/>
          </p:nvPr>
        </p:nvSpPr>
        <p:spPr>
          <a:xfrm>
            <a:off x="580931" y="1173192"/>
            <a:ext cx="7620000" cy="4724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Last year SBA requested input on which regulations could be repealed, replaced, or modified due to being obsolete, unnecessary, ineffective, or burdensome</a:t>
            </a:r>
            <a:endParaRPr/>
          </a:p>
          <a:p>
            <a:pPr indent="-342900" lvl="0" marL="342900" marR="0" rtl="0" algn="l">
              <a:lnSpc>
                <a:spcPct val="90000"/>
              </a:lnSpc>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Possible Changes:</a:t>
            </a:r>
            <a:endParaRPr/>
          </a:p>
          <a:p>
            <a:pPr indent="-342900" lvl="1" marL="690563"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Consistency of set-aside programs</a:t>
            </a:r>
            <a:endParaRPr/>
          </a:p>
          <a:p>
            <a:pPr indent="-342900" lvl="1" marL="690563"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Ownership and Control</a:t>
            </a:r>
            <a:endParaRPr/>
          </a:p>
          <a:p>
            <a:pPr indent="-342900" lvl="1" marL="690563"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Joint Venture Requirements</a:t>
            </a:r>
            <a:endParaRPr/>
          </a:p>
          <a:p>
            <a:pPr indent="-342900" lvl="1" marL="690563"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Size and Affiliation Rules</a:t>
            </a:r>
            <a:endParaRPr/>
          </a:p>
          <a:p>
            <a:pPr indent="-342900" lvl="1" marL="690563"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Economic Disadvantage metrics</a:t>
            </a:r>
            <a:endParaRPr/>
          </a:p>
          <a:p>
            <a:pPr indent="-342900" lvl="1" marL="690563"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Requirements around size recertification</a:t>
            </a:r>
            <a:endParaRPr/>
          </a:p>
        </p:txBody>
      </p:sp>
      <p:sp>
        <p:nvSpPr>
          <p:cNvPr id="177" name="Google Shape;177;p23"/>
          <p:cNvSpPr txBox="1"/>
          <p:nvPr>
            <p:ph idx="12" type="sldNum"/>
          </p:nvPr>
        </p:nvSpPr>
        <p:spPr>
          <a:xfrm>
            <a:off x="8570172" y="6322291"/>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4"/>
          <p:cNvSpPr txBox="1"/>
          <p:nvPr>
            <p:ph type="title"/>
          </p:nvPr>
        </p:nvSpPr>
        <p:spPr>
          <a:xfrm>
            <a:off x="492848" y="383233"/>
            <a:ext cx="7886700" cy="78133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3B3C6E"/>
              </a:buClr>
              <a:buSzPts val="3200"/>
              <a:buFont typeface="Arial"/>
              <a:buNone/>
            </a:pPr>
            <a:r>
              <a:rPr b="1" i="0" lang="en-US" sz="3200" u="none" cap="none" strike="noStrike">
                <a:solidFill>
                  <a:srgbClr val="3B3C6E"/>
                </a:solidFill>
                <a:latin typeface="Arial"/>
                <a:ea typeface="Arial"/>
                <a:cs typeface="Arial"/>
                <a:sym typeface="Arial"/>
              </a:rPr>
              <a:t>Other Recent Changes</a:t>
            </a:r>
            <a:endParaRPr/>
          </a:p>
        </p:txBody>
      </p:sp>
      <p:sp>
        <p:nvSpPr>
          <p:cNvPr id="183" name="Google Shape;183;p24"/>
          <p:cNvSpPr txBox="1"/>
          <p:nvPr>
            <p:ph idx="1" type="body"/>
          </p:nvPr>
        </p:nvSpPr>
        <p:spPr>
          <a:xfrm>
            <a:off x="492848" y="1164566"/>
            <a:ext cx="7620000" cy="4724400"/>
          </a:xfrm>
          <a:prstGeom prst="rect">
            <a:avLst/>
          </a:prstGeom>
          <a:noFill/>
          <a:ln>
            <a:noFill/>
          </a:ln>
        </p:spPr>
        <p:txBody>
          <a:bodyPr anchorCtr="0" anchor="t" bIns="45700" lIns="91425" spcFirstLastPara="1" rIns="91425" wrap="square" tIns="45700">
            <a:noAutofit/>
          </a:bodyPr>
          <a:lstStyle/>
          <a:p>
            <a:pPr indent="-274320" lvl="2" marL="274320" marR="0" rtl="0" algn="l">
              <a:lnSpc>
                <a:spcPct val="9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VA Secretary’s authority curtailed</a:t>
            </a:r>
            <a:endParaRPr/>
          </a:p>
          <a:p>
            <a:pPr indent="-273050" lvl="3" marL="569913"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VA prohibited from issuing regulations regarding ownership, control and size status of an SDVOSB or VOSB</a:t>
            </a:r>
            <a:endParaRPr/>
          </a:p>
          <a:p>
            <a:pPr indent="-273050" lvl="3" marL="569913"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VA required to use SBA regulations which will apply to both VA’s verification and SBA’s self-certification SDVOSB programs</a:t>
            </a:r>
            <a:endParaRPr/>
          </a:p>
          <a:p>
            <a:pPr indent="-273050" lvl="3" marL="569913"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VA will continue to verify status, but using SBA regulations</a:t>
            </a:r>
            <a:endParaRPr/>
          </a:p>
          <a:p>
            <a:pPr indent="-342900" lvl="0" marL="342900" marR="0" rtl="0" algn="l">
              <a:lnSpc>
                <a:spcPct val="90000"/>
              </a:lnSpc>
              <a:spcBef>
                <a:spcPts val="6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SBA issued a final rule which will allow OHA to hear protests of eligibility for inclusion in the VA’s Center for Verification and Evaluation (CVE) database. Effective 1 October 2018.</a:t>
            </a:r>
            <a:endParaRPr/>
          </a:p>
        </p:txBody>
      </p:sp>
      <p:sp>
        <p:nvSpPr>
          <p:cNvPr id="184" name="Google Shape;184;p24"/>
          <p:cNvSpPr txBox="1"/>
          <p:nvPr>
            <p:ph idx="12" type="sldNum"/>
          </p:nvPr>
        </p:nvSpPr>
        <p:spPr>
          <a:xfrm>
            <a:off x="8570172" y="6322291"/>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25"/>
          <p:cNvSpPr txBox="1"/>
          <p:nvPr>
            <p:ph type="title"/>
          </p:nvPr>
        </p:nvSpPr>
        <p:spPr>
          <a:xfrm>
            <a:off x="628650" y="1886780"/>
            <a:ext cx="7886700" cy="625512"/>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rgbClr val="B22234"/>
              </a:buClr>
              <a:buSzPts val="3200"/>
              <a:buFont typeface="Arial"/>
              <a:buNone/>
            </a:pPr>
            <a:r>
              <a:rPr b="1" i="0" lang="en-US" sz="3200" u="none" cap="none" strike="noStrike">
                <a:solidFill>
                  <a:srgbClr val="B22234"/>
                </a:solidFill>
                <a:latin typeface="Arial"/>
                <a:ea typeface="Arial"/>
                <a:cs typeface="Arial"/>
                <a:sym typeface="Arial"/>
              </a:rPr>
              <a:t>NDAA 2018</a:t>
            </a:r>
            <a:endParaRPr b="1" i="0" sz="3200" u="none" cap="none" strike="noStrike">
              <a:solidFill>
                <a:srgbClr val="B22234"/>
              </a:solidFill>
              <a:latin typeface="Arial"/>
              <a:ea typeface="Arial"/>
              <a:cs typeface="Arial"/>
              <a:sym typeface="Arial"/>
            </a:endParaRPr>
          </a:p>
        </p:txBody>
      </p:sp>
      <p:sp>
        <p:nvSpPr>
          <p:cNvPr id="190" name="Google Shape;190;p25"/>
          <p:cNvSpPr txBox="1"/>
          <p:nvPr>
            <p:ph idx="12" type="sldNum"/>
          </p:nvPr>
        </p:nvSpPr>
        <p:spPr>
          <a:xfrm>
            <a:off x="8639908" y="6314046"/>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26"/>
          <p:cNvSpPr txBox="1"/>
          <p:nvPr>
            <p:ph type="title"/>
          </p:nvPr>
        </p:nvSpPr>
        <p:spPr>
          <a:xfrm>
            <a:off x="420421" y="289711"/>
            <a:ext cx="7886700" cy="762712"/>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3B3C6E"/>
              </a:buClr>
              <a:buSzPts val="3200"/>
              <a:buFont typeface="Arial"/>
              <a:buNone/>
            </a:pPr>
            <a:r>
              <a:rPr b="1" i="0" lang="en-US" sz="3200" u="none" cap="none" strike="noStrike">
                <a:solidFill>
                  <a:srgbClr val="3B3C6E"/>
                </a:solidFill>
                <a:latin typeface="Arial"/>
                <a:ea typeface="Arial"/>
                <a:cs typeface="Arial"/>
                <a:sym typeface="Arial"/>
              </a:rPr>
              <a:t>Provisions of NDAA 2018</a:t>
            </a:r>
            <a:endParaRPr/>
          </a:p>
        </p:txBody>
      </p:sp>
      <p:sp>
        <p:nvSpPr>
          <p:cNvPr id="196" name="Google Shape;196;p26"/>
          <p:cNvSpPr txBox="1"/>
          <p:nvPr>
            <p:ph idx="1" type="body"/>
          </p:nvPr>
        </p:nvSpPr>
        <p:spPr>
          <a:xfrm>
            <a:off x="553771" y="1052423"/>
            <a:ext cx="7620000" cy="4912259"/>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Section 801 – Revises DFARS statement of purpose to emphasize quality, timeliness and price</a:t>
            </a:r>
            <a:endParaRPr/>
          </a:p>
          <a:p>
            <a:pPr indent="-342900" lvl="0" marL="342900" marR="0" rtl="0" algn="l">
              <a:lnSpc>
                <a:spcPct val="90000"/>
              </a:lnSpc>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Section 805 – Increases Simplified Acquisition Threshold to $250,000</a:t>
            </a:r>
            <a:endParaRPr/>
          </a:p>
          <a:p>
            <a:pPr indent="-342900" lvl="0" marL="342900" marR="0" rtl="0" algn="l">
              <a:lnSpc>
                <a:spcPct val="90000"/>
              </a:lnSpc>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Section 806 – Increases Micro-Purchase Threshold to $10,000</a:t>
            </a:r>
            <a:endParaRPr/>
          </a:p>
          <a:p>
            <a:pPr indent="-342900" lvl="0" marL="342900" marR="0" rtl="0" algn="l">
              <a:lnSpc>
                <a:spcPct val="90000"/>
              </a:lnSpc>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Section 827 – Procurement Pilot Program requiring contractors to reimburse DoD for GAO protest costs (Only affects contractors with revenues greater than $250M)</a:t>
            </a:r>
            <a:endParaRPr/>
          </a:p>
          <a:p>
            <a:pPr indent="-342900" lvl="0" marL="342900" marR="0" rtl="0" algn="l">
              <a:lnSpc>
                <a:spcPct val="90000"/>
              </a:lnSpc>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Section 846 – GSA Pilot Program establishing a program to procure commercial products through e-commerce portals</a:t>
            </a:r>
            <a:endParaRPr/>
          </a:p>
        </p:txBody>
      </p:sp>
      <p:sp>
        <p:nvSpPr>
          <p:cNvPr id="197" name="Google Shape;197;p26"/>
          <p:cNvSpPr txBox="1"/>
          <p:nvPr>
            <p:ph idx="12" type="sldNum"/>
          </p:nvPr>
        </p:nvSpPr>
        <p:spPr>
          <a:xfrm>
            <a:off x="8570172" y="6322291"/>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27"/>
          <p:cNvSpPr txBox="1"/>
          <p:nvPr>
            <p:ph type="title"/>
          </p:nvPr>
        </p:nvSpPr>
        <p:spPr>
          <a:xfrm>
            <a:off x="628650" y="1914488"/>
            <a:ext cx="7886700" cy="616275"/>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rgbClr val="B22234"/>
              </a:buClr>
              <a:buSzPts val="3200"/>
              <a:buFont typeface="Arial"/>
              <a:buNone/>
            </a:pPr>
            <a:r>
              <a:rPr b="1" i="0" lang="en-US" sz="3200" u="none" cap="none" strike="noStrike">
                <a:solidFill>
                  <a:srgbClr val="B22234"/>
                </a:solidFill>
                <a:latin typeface="Arial"/>
                <a:ea typeface="Arial"/>
                <a:cs typeface="Arial"/>
                <a:sym typeface="Arial"/>
              </a:rPr>
              <a:t>Section 809 Panel</a:t>
            </a:r>
            <a:endParaRPr b="1" i="0" sz="3200" u="none" cap="none" strike="noStrike">
              <a:solidFill>
                <a:srgbClr val="B22234"/>
              </a:solidFill>
              <a:latin typeface="Arial"/>
              <a:ea typeface="Arial"/>
              <a:cs typeface="Arial"/>
              <a:sym typeface="Arial"/>
            </a:endParaRPr>
          </a:p>
        </p:txBody>
      </p:sp>
      <p:sp>
        <p:nvSpPr>
          <p:cNvPr id="203" name="Google Shape;203;p27"/>
          <p:cNvSpPr txBox="1"/>
          <p:nvPr>
            <p:ph idx="12" type="sldNum"/>
          </p:nvPr>
        </p:nvSpPr>
        <p:spPr>
          <a:xfrm>
            <a:off x="8639908" y="6314046"/>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28"/>
          <p:cNvSpPr txBox="1"/>
          <p:nvPr>
            <p:ph type="title"/>
          </p:nvPr>
        </p:nvSpPr>
        <p:spPr>
          <a:xfrm>
            <a:off x="420421" y="289711"/>
            <a:ext cx="7886700" cy="650568"/>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3B3C6E"/>
              </a:buClr>
              <a:buSzPts val="2800"/>
              <a:buFont typeface="Arial"/>
              <a:buNone/>
            </a:pPr>
            <a:r>
              <a:rPr b="1" i="0" lang="en-US" sz="2800" u="none" cap="none" strike="noStrike">
                <a:solidFill>
                  <a:srgbClr val="3B3C6E"/>
                </a:solidFill>
                <a:latin typeface="Arial"/>
                <a:ea typeface="Arial"/>
                <a:cs typeface="Arial"/>
                <a:sym typeface="Arial"/>
              </a:rPr>
              <a:t>The Panel</a:t>
            </a:r>
            <a:endParaRPr/>
          </a:p>
        </p:txBody>
      </p:sp>
      <p:sp>
        <p:nvSpPr>
          <p:cNvPr id="209" name="Google Shape;209;p28"/>
          <p:cNvSpPr txBox="1"/>
          <p:nvPr>
            <p:ph idx="1" type="body"/>
          </p:nvPr>
        </p:nvSpPr>
        <p:spPr>
          <a:xfrm>
            <a:off x="687121" y="940279"/>
            <a:ext cx="7620000" cy="5495027"/>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Refocus DoD’s small business policies and programs to prioritize mission and advance warfighting capabilities and capacities.</a:t>
            </a:r>
            <a:endParaRPr/>
          </a:p>
          <a:p>
            <a:pPr indent="-342900" lvl="1" marL="690563"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Establish the infrastructure necessary to create and execute a DoD small business strategy.</a:t>
            </a:r>
            <a:endParaRPr/>
          </a:p>
          <a:p>
            <a:pPr indent="-342900" lvl="1" marL="690563"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Ensuring alignment of DoD’s small business programs with the agency’s critical needs.</a:t>
            </a:r>
            <a:endParaRPr/>
          </a:p>
          <a:p>
            <a:pPr indent="-342900" lvl="1" marL="690563"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Build on the successes of the SBIR/STTR and RIF programs.</a:t>
            </a:r>
            <a:endParaRPr/>
          </a:p>
          <a:p>
            <a:pPr indent="-342900" lvl="1" marL="690563"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Enable innovation in the acquisition system and among industry partners.</a:t>
            </a:r>
            <a:endParaRPr/>
          </a:p>
        </p:txBody>
      </p:sp>
      <p:sp>
        <p:nvSpPr>
          <p:cNvPr id="210" name="Google Shape;210;p28"/>
          <p:cNvSpPr txBox="1"/>
          <p:nvPr>
            <p:ph idx="12" type="sldNum"/>
          </p:nvPr>
        </p:nvSpPr>
        <p:spPr>
          <a:xfrm>
            <a:off x="8570172" y="6322291"/>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29"/>
          <p:cNvSpPr txBox="1"/>
          <p:nvPr>
            <p:ph type="title"/>
          </p:nvPr>
        </p:nvSpPr>
        <p:spPr>
          <a:xfrm>
            <a:off x="457200" y="274638"/>
            <a:ext cx="7467600" cy="650316"/>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3B3C6E"/>
              </a:buClr>
              <a:buSzPts val="3200"/>
              <a:buFont typeface="Arial"/>
              <a:buNone/>
            </a:pPr>
            <a:r>
              <a:rPr b="1" i="0" lang="en-US" sz="3200" u="none" cap="none" strike="noStrike">
                <a:solidFill>
                  <a:srgbClr val="3B3C6E"/>
                </a:solidFill>
                <a:latin typeface="Arial"/>
                <a:ea typeface="Arial"/>
                <a:cs typeface="Arial"/>
                <a:sym typeface="Arial"/>
              </a:rPr>
              <a:t>Any Questions?</a:t>
            </a:r>
            <a:endParaRPr b="0" i="0" sz="3600" u="none" cap="none" strike="noStrike">
              <a:solidFill>
                <a:srgbClr val="3B3C6E"/>
              </a:solidFill>
              <a:latin typeface="Arial"/>
              <a:ea typeface="Arial"/>
              <a:cs typeface="Arial"/>
              <a:sym typeface="Arial"/>
            </a:endParaRPr>
          </a:p>
        </p:txBody>
      </p:sp>
      <p:sp>
        <p:nvSpPr>
          <p:cNvPr id="216" name="Google Shape;216;p29"/>
          <p:cNvSpPr txBox="1"/>
          <p:nvPr>
            <p:ph idx="1" type="body"/>
          </p:nvPr>
        </p:nvSpPr>
        <p:spPr>
          <a:xfrm>
            <a:off x="381000" y="924954"/>
            <a:ext cx="8305800" cy="4777106"/>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Thank you for joining us today! If you would like to speak with John or Elijah about the eligibility requirements for the various set-aside programs, please contact them at </a:t>
            </a:r>
            <a:r>
              <a:rPr b="0" i="0" lang="en-US" sz="2200" u="sng" cap="none" strike="noStrike">
                <a:solidFill>
                  <a:schemeClr val="dk1"/>
                </a:solidFill>
                <a:latin typeface="Arial"/>
                <a:ea typeface="Arial"/>
                <a:cs typeface="Arial"/>
                <a:sym typeface="Arial"/>
              </a:rPr>
              <a:t>240-760-2902</a:t>
            </a:r>
            <a:r>
              <a:rPr b="0" i="0" lang="en-US" sz="2200" u="none" cap="none" strike="noStrike">
                <a:solidFill>
                  <a:schemeClr val="dk1"/>
                </a:solidFill>
                <a:latin typeface="Arial"/>
                <a:ea typeface="Arial"/>
                <a:cs typeface="Arial"/>
                <a:sym typeface="Arial"/>
              </a:rPr>
              <a:t> or:</a:t>
            </a:r>
            <a:endParaRPr b="0" i="0" sz="2800" u="none" cap="none" strike="noStrike">
              <a:solidFill>
                <a:schemeClr val="dk1"/>
              </a:solidFill>
              <a:latin typeface="Arial"/>
              <a:ea typeface="Arial"/>
              <a:cs typeface="Arial"/>
              <a:sym typeface="Arial"/>
            </a:endParaRPr>
          </a:p>
          <a:p>
            <a:pPr indent="0" lvl="0" marL="457200" marR="0" rtl="0" algn="ctr">
              <a:lnSpc>
                <a:spcPct val="90000"/>
              </a:lnSpc>
              <a:spcBef>
                <a:spcPts val="1000"/>
              </a:spcBef>
              <a:spcAft>
                <a:spcPts val="0"/>
              </a:spcAft>
              <a:buClr>
                <a:srgbClr val="09367A"/>
              </a:buClr>
              <a:buSzPts val="2200"/>
              <a:buFont typeface="Arial"/>
              <a:buNone/>
            </a:pPr>
            <a:br>
              <a:rPr b="0" i="0" lang="en-US" sz="2200" u="none" cap="none" strike="noStrike">
                <a:solidFill>
                  <a:srgbClr val="09367A"/>
                </a:solidFill>
                <a:latin typeface="Arial"/>
                <a:ea typeface="Arial"/>
                <a:cs typeface="Arial"/>
                <a:sym typeface="Arial"/>
              </a:rPr>
            </a:br>
            <a:r>
              <a:rPr b="0" i="0" lang="en-US" sz="2200" u="none" cap="none" strike="noStrike">
                <a:solidFill>
                  <a:schemeClr val="dk1"/>
                </a:solidFill>
                <a:latin typeface="Arial"/>
                <a:ea typeface="Arial"/>
                <a:cs typeface="Arial"/>
                <a:sym typeface="Arial"/>
              </a:rPr>
              <a:t>John Shoraka</a:t>
            </a:r>
            <a:endParaRPr b="0" i="0" sz="2800" u="none" cap="none" strike="noStrike">
              <a:solidFill>
                <a:schemeClr val="dk1"/>
              </a:solidFill>
              <a:latin typeface="Arial"/>
              <a:ea typeface="Arial"/>
              <a:cs typeface="Arial"/>
              <a:sym typeface="Arial"/>
            </a:endParaRPr>
          </a:p>
          <a:p>
            <a:pPr indent="0" lvl="0" marL="0" marR="0" rtl="0" algn="ctr">
              <a:lnSpc>
                <a:spcPct val="90000"/>
              </a:lnSpc>
              <a:spcBef>
                <a:spcPts val="1000"/>
              </a:spcBef>
              <a:spcAft>
                <a:spcPts val="0"/>
              </a:spcAft>
              <a:buClr>
                <a:schemeClr val="dk1"/>
              </a:buClr>
              <a:buSzPts val="2200"/>
              <a:buFont typeface="Arial"/>
              <a:buNone/>
            </a:pPr>
            <a:r>
              <a:rPr b="0" i="0" lang="en-US" sz="2200" u="sng" cap="none" strike="noStrike">
                <a:solidFill>
                  <a:schemeClr val="dk1"/>
                </a:solidFill>
                <a:latin typeface="Arial"/>
                <a:ea typeface="Arial"/>
                <a:cs typeface="Arial"/>
                <a:sym typeface="Arial"/>
              </a:rPr>
              <a:t>john@govcontractpros.com</a:t>
            </a:r>
            <a:endParaRPr b="0" i="0" sz="2800" u="none" cap="none" strike="noStrike">
              <a:solidFill>
                <a:schemeClr val="dk1"/>
              </a:solidFill>
              <a:latin typeface="Arial"/>
              <a:ea typeface="Arial"/>
              <a:cs typeface="Arial"/>
              <a:sym typeface="Arial"/>
            </a:endParaRPr>
          </a:p>
          <a:p>
            <a:pPr indent="0" lvl="0" marL="0" marR="0" rtl="0" algn="ctr">
              <a:lnSpc>
                <a:spcPct val="90000"/>
              </a:lnSpc>
              <a:spcBef>
                <a:spcPts val="1000"/>
              </a:spcBef>
              <a:spcAft>
                <a:spcPts val="0"/>
              </a:spcAft>
              <a:buClr>
                <a:schemeClr val="dk1"/>
              </a:buClr>
              <a:buSzPts val="2200"/>
              <a:buFont typeface="Arial"/>
              <a:buNone/>
            </a:pPr>
            <a:r>
              <a:t/>
            </a:r>
            <a:endParaRPr b="0" i="0" sz="2200" u="sng" cap="none" strike="noStrike">
              <a:solidFill>
                <a:schemeClr val="dk1"/>
              </a:solidFill>
              <a:latin typeface="Arial"/>
              <a:ea typeface="Arial"/>
              <a:cs typeface="Arial"/>
              <a:sym typeface="Arial"/>
            </a:endParaRPr>
          </a:p>
          <a:p>
            <a:pPr indent="0" lvl="0" marL="457200" marR="0" rtl="0" algn="ctr">
              <a:lnSpc>
                <a:spcPct val="90000"/>
              </a:lnSpc>
              <a:spcBef>
                <a:spcPts val="100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 Elijah J. Williams</a:t>
            </a:r>
            <a:endParaRPr b="0" i="0" sz="2800" u="none" cap="none" strike="noStrike">
              <a:solidFill>
                <a:schemeClr val="dk1"/>
              </a:solidFill>
              <a:latin typeface="Arial"/>
              <a:ea typeface="Arial"/>
              <a:cs typeface="Arial"/>
              <a:sym typeface="Arial"/>
            </a:endParaRPr>
          </a:p>
          <a:p>
            <a:pPr indent="0" lvl="0" marL="457200" marR="0" rtl="0" algn="ctr">
              <a:lnSpc>
                <a:spcPct val="90000"/>
              </a:lnSpc>
              <a:spcBef>
                <a:spcPts val="1000"/>
              </a:spcBef>
              <a:spcAft>
                <a:spcPts val="0"/>
              </a:spcAft>
              <a:buClr>
                <a:schemeClr val="dk1"/>
              </a:buClr>
              <a:buSzPts val="2200"/>
              <a:buFont typeface="Arial"/>
              <a:buNone/>
            </a:pPr>
            <a:r>
              <a:rPr b="0" i="0" lang="en-US" sz="2200" u="sng" cap="none" strike="noStrike">
                <a:solidFill>
                  <a:schemeClr val="dk1"/>
                </a:solidFill>
                <a:latin typeface="Arial"/>
                <a:ea typeface="Arial"/>
                <a:cs typeface="Arial"/>
                <a:sym typeface="Arial"/>
              </a:rPr>
              <a:t>elijah@govcontractpros.com</a:t>
            </a:r>
            <a:endParaRPr b="0" i="0" sz="2800" u="none" cap="none" strike="noStrike">
              <a:solidFill>
                <a:schemeClr val="dk1"/>
              </a:solidFill>
              <a:latin typeface="Arial"/>
              <a:ea typeface="Arial"/>
              <a:cs typeface="Arial"/>
              <a:sym typeface="Arial"/>
            </a:endParaRPr>
          </a:p>
          <a:p>
            <a:pPr indent="0" lvl="0" marL="457200" marR="0" rtl="0" algn="ctr">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
        <p:nvSpPr>
          <p:cNvPr id="217" name="Google Shape;217;p29"/>
          <p:cNvSpPr txBox="1"/>
          <p:nvPr>
            <p:ph idx="12" type="sldNum"/>
          </p:nvPr>
        </p:nvSpPr>
        <p:spPr>
          <a:xfrm>
            <a:off x="8533227" y="6331661"/>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2300"/>
              <a:buFont typeface="Calibri"/>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
        <p:nvSpPr>
          <p:cNvPr id="218" name="Google Shape;218;p29"/>
          <p:cNvSpPr txBox="1"/>
          <p:nvPr/>
        </p:nvSpPr>
        <p:spPr>
          <a:xfrm>
            <a:off x="762000" y="5509863"/>
            <a:ext cx="7543800" cy="1112318"/>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C0C0C"/>
              </a:buClr>
              <a:buSzPts val="800"/>
              <a:buFont typeface="Arial"/>
              <a:buNone/>
            </a:pPr>
            <a:r>
              <a:rPr lang="en-US" sz="800">
                <a:solidFill>
                  <a:srgbClr val="0C0C0C"/>
                </a:solidFill>
                <a:latin typeface="Arial"/>
                <a:ea typeface="Arial"/>
                <a:cs typeface="Arial"/>
                <a:sym typeface="Arial"/>
              </a:rPr>
              <a:t>This material is presented with the understanding that the author is not rendering any legal, accounting, or other professional service or advice.  Because of the rapidly changing nature of the law, information contained in this presentation may become outdated.  As a result, the user of this material must always research original sources of authority and update information to ensure accuracy when dealing with a specific legal matter.  In no event will the author be liable for any damages resulting from the use of this material.</a:t>
            </a:r>
            <a:endParaRPr sz="18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30"/>
          <p:cNvSpPr txBox="1"/>
          <p:nvPr>
            <p:ph idx="12" type="sldNum"/>
          </p:nvPr>
        </p:nvSpPr>
        <p:spPr>
          <a:xfrm>
            <a:off x="8129016" y="5734050"/>
            <a:ext cx="609600" cy="521208"/>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FFFFFF"/>
              </a:buClr>
              <a:buSzPts val="1800"/>
              <a:buFont typeface="Calibri"/>
              <a:buNone/>
            </a:pPr>
            <a:fld id="{00000000-1234-1234-1234-123412341234}" type="slidenum">
              <a:rPr b="1" lang="en-US" sz="1800">
                <a:solidFill>
                  <a:srgbClr val="FFFFFF"/>
                </a:solidFill>
                <a:latin typeface="Calibri"/>
                <a:ea typeface="Calibri"/>
                <a:cs typeface="Calibri"/>
                <a:sym typeface="Calibri"/>
              </a:rPr>
              <a:t>‹#›</a:t>
            </a:fld>
            <a:endParaRPr b="1" sz="1800">
              <a:solidFill>
                <a:srgbClr val="FFFFFF"/>
              </a:solidFill>
              <a:latin typeface="Calibri"/>
              <a:ea typeface="Calibri"/>
              <a:cs typeface="Calibri"/>
              <a:sym typeface="Calibri"/>
            </a:endParaRPr>
          </a:p>
        </p:txBody>
      </p:sp>
      <p:sp>
        <p:nvSpPr>
          <p:cNvPr id="224" name="Google Shape;224;p30"/>
          <p:cNvSpPr txBox="1"/>
          <p:nvPr/>
        </p:nvSpPr>
        <p:spPr>
          <a:xfrm>
            <a:off x="457200" y="274638"/>
            <a:ext cx="7467600" cy="75813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rgbClr val="323F4F"/>
              </a:buClr>
              <a:buSzPts val="3200"/>
              <a:buFont typeface="Avenir"/>
              <a:buNone/>
            </a:pPr>
            <a:r>
              <a:rPr b="1" lang="en-US" sz="3200" cap="small">
                <a:solidFill>
                  <a:srgbClr val="323F4F"/>
                </a:solidFill>
                <a:latin typeface="Avenir"/>
                <a:ea typeface="Avenir"/>
                <a:cs typeface="Avenir"/>
                <a:sym typeface="Avenir"/>
              </a:rPr>
              <a:t>About GovContractPros</a:t>
            </a:r>
            <a:endParaRPr sz="1800">
              <a:solidFill>
                <a:schemeClr val="dk1"/>
              </a:solidFill>
              <a:latin typeface="Calibri"/>
              <a:ea typeface="Calibri"/>
              <a:cs typeface="Calibri"/>
              <a:sym typeface="Calibri"/>
            </a:endParaRPr>
          </a:p>
        </p:txBody>
      </p:sp>
      <p:sp>
        <p:nvSpPr>
          <p:cNvPr id="225" name="Google Shape;225;p30"/>
          <p:cNvSpPr txBox="1"/>
          <p:nvPr/>
        </p:nvSpPr>
        <p:spPr>
          <a:xfrm>
            <a:off x="457200" y="1032775"/>
            <a:ext cx="8229600" cy="230832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rPr b="1" i="1" lang="en-US" sz="1800">
                <a:solidFill>
                  <a:schemeClr val="dk1"/>
                </a:solidFill>
                <a:latin typeface="Arial"/>
                <a:ea typeface="Arial"/>
                <a:cs typeface="Arial"/>
                <a:sym typeface="Arial"/>
              </a:rPr>
              <a:t>GovContractPros </a:t>
            </a:r>
            <a:r>
              <a:rPr i="1" lang="en-US" sz="1800">
                <a:solidFill>
                  <a:schemeClr val="dk1"/>
                </a:solidFill>
                <a:latin typeface="Arial"/>
                <a:ea typeface="Arial"/>
                <a:cs typeface="Arial"/>
                <a:sym typeface="Arial"/>
              </a:rPr>
              <a:t>helps government contractors access the $500 billion federal marketplace through proven expertise. The GovContractPros mission is to ensure the prosperity of our clients throughout all stages of their growth and development. We collaborate with clients to develop effective business strategies, provide education and advocacy services, and work to facilitate access to government contracting opportunities, while leveraging small business contracting programs. Our services are offered through traditional consulting engagements or as part of our membership platform. </a:t>
            </a:r>
            <a:endParaRPr sz="1600">
              <a:solidFill>
                <a:schemeClr val="dk1"/>
              </a:solidFill>
              <a:latin typeface="Arial"/>
              <a:ea typeface="Arial"/>
              <a:cs typeface="Arial"/>
              <a:sym typeface="Arial"/>
            </a:endParaRPr>
          </a:p>
        </p:txBody>
      </p:sp>
      <p:sp>
        <p:nvSpPr>
          <p:cNvPr id="226" name="Google Shape;226;p30"/>
          <p:cNvSpPr txBox="1"/>
          <p:nvPr/>
        </p:nvSpPr>
        <p:spPr>
          <a:xfrm>
            <a:off x="559593" y="5311306"/>
            <a:ext cx="8024812" cy="65836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2400"/>
              <a:buFont typeface="Georgia"/>
              <a:buNone/>
            </a:pPr>
            <a:r>
              <a:rPr b="0" lang="en-US" sz="2400" cap="none">
                <a:solidFill>
                  <a:schemeClr val="dk1"/>
                </a:solidFill>
                <a:latin typeface="Georgia"/>
                <a:ea typeface="Georgia"/>
                <a:cs typeface="Georgia"/>
                <a:sym typeface="Georgia"/>
              </a:rPr>
              <a:t>For more information visit:</a:t>
            </a:r>
            <a:endParaRPr sz="1800">
              <a:solidFill>
                <a:schemeClr val="dk1"/>
              </a:solidFill>
              <a:latin typeface="Calibri"/>
              <a:ea typeface="Calibri"/>
              <a:cs typeface="Calibri"/>
              <a:sym typeface="Calibri"/>
            </a:endParaRPr>
          </a:p>
          <a:p>
            <a:pPr indent="0" lvl="0" marL="0" marR="0" rtl="0" algn="ctr">
              <a:spcBef>
                <a:spcPts val="0"/>
              </a:spcBef>
              <a:spcAft>
                <a:spcPts val="0"/>
              </a:spcAft>
              <a:buClr>
                <a:schemeClr val="dk1"/>
              </a:buClr>
              <a:buSzPts val="2400"/>
              <a:buFont typeface="Georgia"/>
              <a:buNone/>
            </a:pPr>
            <a:r>
              <a:rPr b="1" lang="en-US" sz="2400" cap="none">
                <a:solidFill>
                  <a:schemeClr val="dk1"/>
                </a:solidFill>
                <a:latin typeface="Georgia"/>
                <a:ea typeface="Georgia"/>
                <a:cs typeface="Georgia"/>
                <a:sym typeface="Georgia"/>
              </a:rPr>
              <a:t>www.govcontractpros.com</a:t>
            </a:r>
            <a:endParaRPr sz="1800">
              <a:solidFill>
                <a:schemeClr val="dk1"/>
              </a:solidFill>
              <a:latin typeface="Calibri"/>
              <a:ea typeface="Calibri"/>
              <a:cs typeface="Calibri"/>
              <a:sym typeface="Calibri"/>
            </a:endParaRPr>
          </a:p>
        </p:txBody>
      </p:sp>
      <p:sp>
        <p:nvSpPr>
          <p:cNvPr id="227" name="Google Shape;227;p30"/>
          <p:cNvSpPr txBox="1"/>
          <p:nvPr/>
        </p:nvSpPr>
        <p:spPr>
          <a:xfrm>
            <a:off x="491262" y="3425289"/>
            <a:ext cx="8161475" cy="33855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600"/>
              <a:buFont typeface="Arial"/>
              <a:buNone/>
            </a:pPr>
            <a:r>
              <a:rPr lang="en-US" sz="1600">
                <a:solidFill>
                  <a:schemeClr val="dk1"/>
                </a:solidFill>
                <a:latin typeface="Arial"/>
                <a:ea typeface="Arial"/>
                <a:cs typeface="Arial"/>
                <a:sym typeface="Arial"/>
              </a:rPr>
              <a:t>Our primary practice areas are:</a:t>
            </a:r>
            <a:endParaRPr sz="1800">
              <a:solidFill>
                <a:schemeClr val="dk1"/>
              </a:solidFill>
              <a:latin typeface="Calibri"/>
              <a:ea typeface="Calibri"/>
              <a:cs typeface="Calibri"/>
              <a:sym typeface="Calibri"/>
            </a:endParaRPr>
          </a:p>
        </p:txBody>
      </p:sp>
      <p:sp>
        <p:nvSpPr>
          <p:cNvPr id="228" name="Google Shape;228;p30"/>
          <p:cNvSpPr/>
          <p:nvPr/>
        </p:nvSpPr>
        <p:spPr>
          <a:xfrm>
            <a:off x="457200" y="3898070"/>
            <a:ext cx="4572000" cy="984885"/>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09367A"/>
              </a:buClr>
              <a:buSzPts val="1600"/>
              <a:buFont typeface="Noto Sans Symbols"/>
              <a:buChar char="▪"/>
            </a:pPr>
            <a:r>
              <a:rPr b="1" lang="en-US" sz="1600">
                <a:solidFill>
                  <a:srgbClr val="000000"/>
                </a:solidFill>
                <a:latin typeface="Arial"/>
                <a:ea typeface="Arial"/>
                <a:cs typeface="Arial"/>
                <a:sym typeface="Arial"/>
              </a:rPr>
              <a:t>Business Strategy</a:t>
            </a:r>
            <a:endParaRPr sz="1800">
              <a:solidFill>
                <a:schemeClr val="dk1"/>
              </a:solidFill>
              <a:latin typeface="Calibri"/>
              <a:ea typeface="Calibri"/>
              <a:cs typeface="Calibri"/>
              <a:sym typeface="Calibri"/>
            </a:endParaRPr>
          </a:p>
          <a:p>
            <a:pPr indent="-285750" lvl="0" marL="285750" marR="0" rtl="0" algn="l">
              <a:spcBef>
                <a:spcPts val="600"/>
              </a:spcBef>
              <a:spcAft>
                <a:spcPts val="0"/>
              </a:spcAft>
              <a:buClr>
                <a:srgbClr val="09367A"/>
              </a:buClr>
              <a:buSzPts val="1600"/>
              <a:buFont typeface="Noto Sans Symbols"/>
              <a:buChar char="▪"/>
            </a:pPr>
            <a:r>
              <a:rPr b="1" lang="en-US" sz="1600">
                <a:solidFill>
                  <a:srgbClr val="000000"/>
                </a:solidFill>
                <a:latin typeface="Arial"/>
                <a:ea typeface="Arial"/>
                <a:cs typeface="Arial"/>
                <a:sym typeface="Arial"/>
              </a:rPr>
              <a:t>Business Development</a:t>
            </a:r>
            <a:endParaRPr sz="1800">
              <a:solidFill>
                <a:schemeClr val="dk1"/>
              </a:solidFill>
              <a:latin typeface="Calibri"/>
              <a:ea typeface="Calibri"/>
              <a:cs typeface="Calibri"/>
              <a:sym typeface="Calibri"/>
            </a:endParaRPr>
          </a:p>
          <a:p>
            <a:pPr indent="-285750" lvl="0" marL="285750" marR="0" rtl="0" algn="l">
              <a:spcBef>
                <a:spcPts val="600"/>
              </a:spcBef>
              <a:spcAft>
                <a:spcPts val="0"/>
              </a:spcAft>
              <a:buClr>
                <a:srgbClr val="09367A"/>
              </a:buClr>
              <a:buSzPts val="1600"/>
              <a:buFont typeface="Noto Sans Symbols"/>
              <a:buChar char="▪"/>
            </a:pPr>
            <a:r>
              <a:rPr b="1" lang="en-US" sz="1600">
                <a:solidFill>
                  <a:srgbClr val="000000"/>
                </a:solidFill>
                <a:latin typeface="Arial"/>
                <a:ea typeface="Arial"/>
                <a:cs typeface="Arial"/>
                <a:sym typeface="Arial"/>
              </a:rPr>
              <a:t>Advocacy and Government Relations</a:t>
            </a:r>
            <a:endParaRPr sz="1800">
              <a:solidFill>
                <a:schemeClr val="dk1"/>
              </a:solidFill>
              <a:latin typeface="Calibri"/>
              <a:ea typeface="Calibri"/>
              <a:cs typeface="Calibri"/>
              <a:sym typeface="Calibri"/>
            </a:endParaRPr>
          </a:p>
        </p:txBody>
      </p:sp>
      <p:sp>
        <p:nvSpPr>
          <p:cNvPr id="229" name="Google Shape;229;p30"/>
          <p:cNvSpPr/>
          <p:nvPr/>
        </p:nvSpPr>
        <p:spPr>
          <a:xfrm>
            <a:off x="4571999" y="3898070"/>
            <a:ext cx="3736731" cy="984885"/>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09367A"/>
              </a:buClr>
              <a:buSzPts val="1600"/>
              <a:buFont typeface="Noto Sans Symbols"/>
              <a:buChar char="▪"/>
            </a:pPr>
            <a:r>
              <a:rPr b="1" lang="en-US" sz="1600">
                <a:solidFill>
                  <a:srgbClr val="000000"/>
                </a:solidFill>
                <a:latin typeface="Arial"/>
                <a:ea typeface="Arial"/>
                <a:cs typeface="Arial"/>
                <a:sym typeface="Arial"/>
              </a:rPr>
              <a:t>Business Software Platform</a:t>
            </a:r>
            <a:endParaRPr sz="1800">
              <a:solidFill>
                <a:schemeClr val="dk1"/>
              </a:solidFill>
              <a:latin typeface="Calibri"/>
              <a:ea typeface="Calibri"/>
              <a:cs typeface="Calibri"/>
              <a:sym typeface="Calibri"/>
            </a:endParaRPr>
          </a:p>
          <a:p>
            <a:pPr indent="-285750" lvl="0" marL="285750" marR="0" rtl="0" algn="l">
              <a:spcBef>
                <a:spcPts val="600"/>
              </a:spcBef>
              <a:spcAft>
                <a:spcPts val="0"/>
              </a:spcAft>
              <a:buClr>
                <a:srgbClr val="09367A"/>
              </a:buClr>
              <a:buSzPts val="1600"/>
              <a:buFont typeface="Noto Sans Symbols"/>
              <a:buChar char="▪"/>
            </a:pPr>
            <a:r>
              <a:rPr b="1" lang="en-US" sz="1600">
                <a:solidFill>
                  <a:srgbClr val="000000"/>
                </a:solidFill>
                <a:latin typeface="Arial"/>
                <a:ea typeface="Arial"/>
                <a:cs typeface="Arial"/>
                <a:sym typeface="Arial"/>
              </a:rPr>
              <a:t>Certifications and Training</a:t>
            </a:r>
            <a:endParaRPr sz="1800">
              <a:solidFill>
                <a:schemeClr val="dk1"/>
              </a:solidFill>
              <a:latin typeface="Calibri"/>
              <a:ea typeface="Calibri"/>
              <a:cs typeface="Calibri"/>
              <a:sym typeface="Calibri"/>
            </a:endParaRPr>
          </a:p>
          <a:p>
            <a:pPr indent="-285750" lvl="0" marL="285750" marR="0" rtl="0" algn="l">
              <a:spcBef>
                <a:spcPts val="600"/>
              </a:spcBef>
              <a:spcAft>
                <a:spcPts val="0"/>
              </a:spcAft>
              <a:buClr>
                <a:srgbClr val="09367A"/>
              </a:buClr>
              <a:buSzPts val="1600"/>
              <a:buFont typeface="Noto Sans Symbols"/>
              <a:buChar char="▪"/>
            </a:pPr>
            <a:r>
              <a:rPr b="1" lang="en-US" sz="1600">
                <a:solidFill>
                  <a:srgbClr val="000000"/>
                </a:solidFill>
                <a:latin typeface="Arial"/>
                <a:ea typeface="Arial"/>
                <a:cs typeface="Arial"/>
                <a:sym typeface="Arial"/>
              </a:rPr>
              <a:t>Expert Witness</a:t>
            </a:r>
            <a:endParaRPr b="1" sz="1600">
              <a:solidFill>
                <a:schemeClr val="dk1"/>
              </a:solidFill>
              <a:latin typeface="Arial"/>
              <a:ea typeface="Arial"/>
              <a:cs typeface="Arial"/>
              <a:sym typeface="Arial"/>
            </a:endParaRPr>
          </a:p>
        </p:txBody>
      </p:sp>
      <p:sp>
        <p:nvSpPr>
          <p:cNvPr id="230" name="Google Shape;230;p30"/>
          <p:cNvSpPr txBox="1"/>
          <p:nvPr/>
        </p:nvSpPr>
        <p:spPr>
          <a:xfrm>
            <a:off x="8570172" y="6322291"/>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3"/>
          <p:cNvSpPr txBox="1"/>
          <p:nvPr>
            <p:ph idx="12" type="sldNum"/>
          </p:nvPr>
        </p:nvSpPr>
        <p:spPr>
          <a:xfrm>
            <a:off x="8612199" y="6314046"/>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2300"/>
              <a:buFont typeface="Calibri"/>
              <a:buNone/>
            </a:pPr>
            <a:fld id="{00000000-1234-1234-1234-123412341234}" type="slidenum">
              <a:rPr b="1" i="0" lang="en-US" sz="2300" u="none" cap="none" strike="noStrike">
                <a:solidFill>
                  <a:schemeClr val="lt1"/>
                </a:solidFill>
                <a:latin typeface="Calibri"/>
                <a:ea typeface="Calibri"/>
                <a:cs typeface="Calibri"/>
                <a:sym typeface="Calibri"/>
              </a:rPr>
              <a:t>‹#›</a:t>
            </a:fld>
            <a:endParaRPr b="1" i="0" sz="2300" u="none" cap="none" strike="noStrike">
              <a:solidFill>
                <a:schemeClr val="lt1"/>
              </a:solidFill>
              <a:latin typeface="Calibri"/>
              <a:ea typeface="Calibri"/>
              <a:cs typeface="Calibri"/>
              <a:sym typeface="Calibri"/>
            </a:endParaRPr>
          </a:p>
        </p:txBody>
      </p:sp>
      <p:sp>
        <p:nvSpPr>
          <p:cNvPr id="98" name="Google Shape;98;p13"/>
          <p:cNvSpPr txBox="1"/>
          <p:nvPr/>
        </p:nvSpPr>
        <p:spPr>
          <a:xfrm>
            <a:off x="897974" y="1116991"/>
            <a:ext cx="7348051" cy="17543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chemeClr val="dk1"/>
                </a:solidFill>
                <a:latin typeface="Calibri"/>
                <a:ea typeface="Calibri"/>
                <a:cs typeface="Calibri"/>
                <a:sym typeface="Calibri"/>
              </a:rPr>
              <a:t>Information contained in this training document shall not be and is prohibited from reproduction and unauthorized distribution by parties other than GovContractPros, LLC and the Native Hawaiian Organizations Association expressed and written permission must be obtained from GovContractPros, LLC prior to reproduction or distribution of the content provided herein.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4"/>
          <p:cNvSpPr txBox="1"/>
          <p:nvPr>
            <p:ph type="title"/>
          </p:nvPr>
        </p:nvSpPr>
        <p:spPr>
          <a:xfrm>
            <a:off x="628650" y="365127"/>
            <a:ext cx="7886700" cy="80022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3B3C6E"/>
              </a:buClr>
              <a:buSzPts val="3200"/>
              <a:buFont typeface="Arial"/>
              <a:buNone/>
            </a:pPr>
            <a:r>
              <a:rPr b="1" i="0" lang="en-US" sz="3200" u="none" cap="none" strike="noStrike">
                <a:solidFill>
                  <a:srgbClr val="3B3C6E"/>
                </a:solidFill>
                <a:latin typeface="Arial"/>
                <a:ea typeface="Arial"/>
                <a:cs typeface="Arial"/>
                <a:sym typeface="Arial"/>
              </a:rPr>
              <a:t>GovContractPros’ Presenters</a:t>
            </a:r>
            <a:endParaRPr/>
          </a:p>
        </p:txBody>
      </p:sp>
      <p:pic>
        <p:nvPicPr>
          <p:cNvPr id="104" name="Google Shape;104;p14"/>
          <p:cNvPicPr preferRelativeResize="0"/>
          <p:nvPr/>
        </p:nvPicPr>
        <p:blipFill rotWithShape="1">
          <a:blip r:embed="rId3">
            <a:alphaModFix/>
          </a:blip>
          <a:srcRect b="0" l="0" r="0" t="0"/>
          <a:stretch/>
        </p:blipFill>
        <p:spPr>
          <a:xfrm>
            <a:off x="3870094" y="1417959"/>
            <a:ext cx="1403812" cy="1918158"/>
          </a:xfrm>
          <a:prstGeom prst="rect">
            <a:avLst/>
          </a:prstGeom>
          <a:noFill/>
          <a:ln>
            <a:noFill/>
          </a:ln>
        </p:spPr>
      </p:pic>
      <p:sp>
        <p:nvSpPr>
          <p:cNvPr id="105" name="Google Shape;105;p14"/>
          <p:cNvSpPr txBox="1"/>
          <p:nvPr>
            <p:ph idx="12" type="sldNum"/>
          </p:nvPr>
        </p:nvSpPr>
        <p:spPr>
          <a:xfrm>
            <a:off x="8602962" y="6314046"/>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
        <p:nvSpPr>
          <p:cNvPr id="106" name="Google Shape;106;p14"/>
          <p:cNvSpPr/>
          <p:nvPr/>
        </p:nvSpPr>
        <p:spPr>
          <a:xfrm>
            <a:off x="3486958" y="3492185"/>
            <a:ext cx="3573895" cy="107721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John Shoraka</a:t>
            </a:r>
            <a:endParaRPr/>
          </a:p>
          <a:p>
            <a:pPr indent="0" lvl="0" marL="0" marR="0" rtl="0" algn="l">
              <a:spcBef>
                <a:spcPts val="0"/>
              </a:spcBef>
              <a:spcAft>
                <a:spcPts val="0"/>
              </a:spcAft>
              <a:buNone/>
            </a:pPr>
            <a:r>
              <a:rPr lang="en-US" sz="1400">
                <a:solidFill>
                  <a:schemeClr val="dk1"/>
                </a:solidFill>
                <a:latin typeface="Arial"/>
                <a:ea typeface="Arial"/>
                <a:cs typeface="Arial"/>
                <a:sym typeface="Arial"/>
              </a:rPr>
              <a:t>Co-Founder and Managing Director</a:t>
            </a:r>
            <a:endParaRPr/>
          </a:p>
          <a:p>
            <a:pPr indent="0" lvl="0" marL="0" marR="0" rtl="0" algn="l">
              <a:spcBef>
                <a:spcPts val="0"/>
              </a:spcBef>
              <a:spcAft>
                <a:spcPts val="0"/>
              </a:spcAft>
              <a:buNone/>
            </a:pPr>
            <a:r>
              <a:rPr lang="en-US" sz="1400" u="sng">
                <a:solidFill>
                  <a:schemeClr val="hlink"/>
                </a:solidFill>
                <a:latin typeface="Arial"/>
                <a:ea typeface="Arial"/>
                <a:cs typeface="Arial"/>
                <a:sym typeface="Arial"/>
                <a:hlinkClick r:id="rId4"/>
              </a:rPr>
              <a:t>john@govcontractpros.com</a:t>
            </a:r>
            <a:endParaRPr sz="1400">
              <a:solidFill>
                <a:schemeClr val="dk1"/>
              </a:solidFill>
              <a:latin typeface="Arial"/>
              <a:ea typeface="Arial"/>
              <a:cs typeface="Arial"/>
              <a:sym typeface="Arial"/>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 </a:t>
            </a:r>
            <a:endParaRPr/>
          </a:p>
        </p:txBody>
      </p:sp>
      <p:sp>
        <p:nvSpPr>
          <p:cNvPr id="107" name="Google Shape;107;p14"/>
          <p:cNvSpPr txBox="1"/>
          <p:nvPr/>
        </p:nvSpPr>
        <p:spPr>
          <a:xfrm>
            <a:off x="3458846" y="4633262"/>
            <a:ext cx="2337140" cy="1325563"/>
          </a:xfrm>
          <a:prstGeom prst="rect">
            <a:avLst/>
          </a:prstGeom>
          <a:noFill/>
          <a:ln>
            <a:noFill/>
          </a:ln>
        </p:spPr>
        <p:txBody>
          <a:bodyPr anchorCtr="0" anchor="t" bIns="45700" lIns="91425" spcFirstLastPara="1" rIns="91425" wrap="square" tIns="45700">
            <a:noAutofit/>
          </a:bodyPr>
          <a:lstStyle/>
          <a:p>
            <a:pPr indent="0" lvl="0" marL="0" marR="0" rtl="0" algn="l">
              <a:lnSpc>
                <a:spcPct val="70000"/>
              </a:lnSpc>
              <a:spcBef>
                <a:spcPts val="0"/>
              </a:spcBef>
              <a:spcAft>
                <a:spcPts val="0"/>
              </a:spcAft>
              <a:buClr>
                <a:schemeClr val="dk1"/>
              </a:buClr>
              <a:buSzPts val="1210"/>
              <a:buFont typeface="Arial"/>
              <a:buNone/>
            </a:pPr>
            <a:r>
              <a:rPr b="1" lang="en-US" sz="1210">
                <a:solidFill>
                  <a:schemeClr val="dk1"/>
                </a:solidFill>
                <a:latin typeface="Arial"/>
                <a:ea typeface="Arial"/>
                <a:cs typeface="Arial"/>
                <a:sym typeface="Arial"/>
              </a:rPr>
              <a:t>GovContractPros, LLC</a:t>
            </a:r>
            <a:endParaRPr/>
          </a:p>
          <a:p>
            <a:pPr indent="0" lvl="0" marL="0" marR="0" rtl="0" algn="l">
              <a:lnSpc>
                <a:spcPct val="70000"/>
              </a:lnSpc>
              <a:spcBef>
                <a:spcPts val="1000"/>
              </a:spcBef>
              <a:spcAft>
                <a:spcPts val="0"/>
              </a:spcAft>
              <a:buClr>
                <a:schemeClr val="dk1"/>
              </a:buClr>
              <a:buSzPts val="1210"/>
              <a:buFont typeface="Arial"/>
              <a:buNone/>
            </a:pPr>
            <a:r>
              <a:rPr lang="en-US" sz="1210">
                <a:solidFill>
                  <a:schemeClr val="dk1"/>
                </a:solidFill>
                <a:latin typeface="Arial"/>
                <a:ea typeface="Arial"/>
                <a:cs typeface="Arial"/>
                <a:sym typeface="Arial"/>
              </a:rPr>
              <a:t>4445 Willard Ave., Suite 600</a:t>
            </a:r>
            <a:endParaRPr/>
          </a:p>
          <a:p>
            <a:pPr indent="0" lvl="0" marL="0" marR="0" rtl="0" algn="l">
              <a:lnSpc>
                <a:spcPct val="70000"/>
              </a:lnSpc>
              <a:spcBef>
                <a:spcPts val="1000"/>
              </a:spcBef>
              <a:spcAft>
                <a:spcPts val="0"/>
              </a:spcAft>
              <a:buClr>
                <a:schemeClr val="dk1"/>
              </a:buClr>
              <a:buSzPts val="1210"/>
              <a:buFont typeface="Arial"/>
              <a:buNone/>
            </a:pPr>
            <a:r>
              <a:rPr lang="en-US" sz="1210">
                <a:solidFill>
                  <a:schemeClr val="dk1"/>
                </a:solidFill>
                <a:latin typeface="Arial"/>
                <a:ea typeface="Arial"/>
                <a:cs typeface="Arial"/>
                <a:sym typeface="Arial"/>
              </a:rPr>
              <a:t>Chevy Chase, MD 20815</a:t>
            </a:r>
            <a:endParaRPr/>
          </a:p>
          <a:p>
            <a:pPr indent="0" lvl="0" marL="0" marR="0" rtl="0" algn="l">
              <a:lnSpc>
                <a:spcPct val="70000"/>
              </a:lnSpc>
              <a:spcBef>
                <a:spcPts val="1000"/>
              </a:spcBef>
              <a:spcAft>
                <a:spcPts val="0"/>
              </a:spcAft>
              <a:buClr>
                <a:schemeClr val="dk1"/>
              </a:buClr>
              <a:buSzPts val="1210"/>
              <a:buFont typeface="Arial"/>
              <a:buNone/>
            </a:pPr>
            <a:r>
              <a:rPr lang="en-US" sz="1210">
                <a:solidFill>
                  <a:schemeClr val="dk1"/>
                </a:solidFill>
                <a:latin typeface="Arial"/>
                <a:ea typeface="Arial"/>
                <a:cs typeface="Arial"/>
                <a:sym typeface="Arial"/>
              </a:rPr>
              <a:t>240.760.2902	</a:t>
            </a:r>
            <a:endParaRPr/>
          </a:p>
          <a:p>
            <a:pPr indent="0" lvl="0" marL="0" marR="0" rtl="0" algn="l">
              <a:lnSpc>
                <a:spcPct val="70000"/>
              </a:lnSpc>
              <a:spcBef>
                <a:spcPts val="1000"/>
              </a:spcBef>
              <a:spcAft>
                <a:spcPts val="0"/>
              </a:spcAft>
              <a:buClr>
                <a:schemeClr val="dk1"/>
              </a:buClr>
              <a:buSzPts val="1210"/>
              <a:buFont typeface="Arial"/>
              <a:buNone/>
            </a:pPr>
            <a:r>
              <a:rPr lang="en-US" sz="1210" u="sng">
                <a:solidFill>
                  <a:schemeClr val="hlink"/>
                </a:solidFill>
                <a:latin typeface="Arial"/>
                <a:ea typeface="Arial"/>
                <a:cs typeface="Arial"/>
                <a:sym typeface="Arial"/>
                <a:hlinkClick r:id="rId5"/>
              </a:rPr>
              <a:t>www.govcontractpros.com</a:t>
            </a:r>
            <a:endParaRPr sz="1210">
              <a:solidFill>
                <a:schemeClr val="dk1"/>
              </a:solidFill>
              <a:latin typeface="Arial"/>
              <a:ea typeface="Arial"/>
              <a:cs typeface="Arial"/>
              <a:sym typeface="Arial"/>
            </a:endParaRPr>
          </a:p>
          <a:p>
            <a:pPr indent="-130810" lvl="0" marL="228600" marR="0" rtl="0" algn="ctr">
              <a:lnSpc>
                <a:spcPct val="70000"/>
              </a:lnSpc>
              <a:spcBef>
                <a:spcPts val="1000"/>
              </a:spcBef>
              <a:spcAft>
                <a:spcPts val="0"/>
              </a:spcAft>
              <a:buClr>
                <a:schemeClr val="dk1"/>
              </a:buClr>
              <a:buSzPts val="1540"/>
              <a:buFont typeface="Arial"/>
              <a:buNone/>
            </a:pPr>
            <a:r>
              <a:t/>
            </a:r>
            <a:endParaRPr sz="154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5"/>
          <p:cNvSpPr txBox="1"/>
          <p:nvPr>
            <p:ph idx="12" type="sldNum"/>
          </p:nvPr>
        </p:nvSpPr>
        <p:spPr>
          <a:xfrm>
            <a:off x="8129016" y="5734050"/>
            <a:ext cx="609600" cy="521208"/>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FFFFFF"/>
              </a:buClr>
              <a:buSzPts val="1800"/>
              <a:buFont typeface="Calibri"/>
              <a:buNone/>
            </a:pPr>
            <a:fld id="{00000000-1234-1234-1234-123412341234}" type="slidenum">
              <a:rPr b="1" lang="en-US" sz="1800">
                <a:solidFill>
                  <a:srgbClr val="FFFFFF"/>
                </a:solidFill>
                <a:latin typeface="Calibri"/>
                <a:ea typeface="Calibri"/>
                <a:cs typeface="Calibri"/>
                <a:sym typeface="Calibri"/>
              </a:rPr>
              <a:t>‹#›</a:t>
            </a:fld>
            <a:endParaRPr b="1" sz="1800">
              <a:solidFill>
                <a:srgbClr val="FFFFFF"/>
              </a:solidFill>
              <a:latin typeface="Calibri"/>
              <a:ea typeface="Calibri"/>
              <a:cs typeface="Calibri"/>
              <a:sym typeface="Calibri"/>
            </a:endParaRPr>
          </a:p>
        </p:txBody>
      </p:sp>
      <p:sp>
        <p:nvSpPr>
          <p:cNvPr id="113" name="Google Shape;113;p15"/>
          <p:cNvSpPr txBox="1"/>
          <p:nvPr/>
        </p:nvSpPr>
        <p:spPr>
          <a:xfrm>
            <a:off x="457200" y="274638"/>
            <a:ext cx="7467600" cy="75813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rgbClr val="323F4F"/>
              </a:buClr>
              <a:buSzPts val="3200"/>
              <a:buFont typeface="Avenir"/>
              <a:buNone/>
            </a:pPr>
            <a:r>
              <a:rPr b="1" lang="en-US" sz="3200" cap="small">
                <a:solidFill>
                  <a:srgbClr val="323F4F"/>
                </a:solidFill>
                <a:latin typeface="Avenir"/>
                <a:ea typeface="Avenir"/>
                <a:cs typeface="Avenir"/>
                <a:sym typeface="Avenir"/>
              </a:rPr>
              <a:t>About GovContractPros</a:t>
            </a:r>
            <a:endParaRPr sz="1800">
              <a:solidFill>
                <a:schemeClr val="dk1"/>
              </a:solidFill>
              <a:latin typeface="Calibri"/>
              <a:ea typeface="Calibri"/>
              <a:cs typeface="Calibri"/>
              <a:sym typeface="Calibri"/>
            </a:endParaRPr>
          </a:p>
        </p:txBody>
      </p:sp>
      <p:sp>
        <p:nvSpPr>
          <p:cNvPr id="114" name="Google Shape;114;p15"/>
          <p:cNvSpPr txBox="1"/>
          <p:nvPr/>
        </p:nvSpPr>
        <p:spPr>
          <a:xfrm>
            <a:off x="457200" y="1032775"/>
            <a:ext cx="8229600" cy="230832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rPr b="1" i="1" lang="en-US" sz="1800">
                <a:solidFill>
                  <a:schemeClr val="dk1"/>
                </a:solidFill>
                <a:latin typeface="Arial"/>
                <a:ea typeface="Arial"/>
                <a:cs typeface="Arial"/>
                <a:sym typeface="Arial"/>
              </a:rPr>
              <a:t>GovContractPros </a:t>
            </a:r>
            <a:r>
              <a:rPr i="1" lang="en-US" sz="1800">
                <a:solidFill>
                  <a:schemeClr val="dk1"/>
                </a:solidFill>
                <a:latin typeface="Arial"/>
                <a:ea typeface="Arial"/>
                <a:cs typeface="Arial"/>
                <a:sym typeface="Arial"/>
              </a:rPr>
              <a:t>helps government contractors access the $500 billion federal marketplace with proven expertise. The GovContractPros mission is to ensure the prosperity of our clients throughout all stages of their growth and development. We collaborate with clients to develop effective business strategies, provide education and advocacy services, and work to facilitate access to government contracting opportunities, while leveraging small business contracting programs. Our services are offered through traditional consulting engagements or as part of our membership platform. </a:t>
            </a:r>
            <a:endParaRPr sz="1600">
              <a:solidFill>
                <a:schemeClr val="dk1"/>
              </a:solidFill>
              <a:latin typeface="Arial"/>
              <a:ea typeface="Arial"/>
              <a:cs typeface="Arial"/>
              <a:sym typeface="Arial"/>
            </a:endParaRPr>
          </a:p>
        </p:txBody>
      </p:sp>
      <p:sp>
        <p:nvSpPr>
          <p:cNvPr id="115" name="Google Shape;115;p15"/>
          <p:cNvSpPr txBox="1"/>
          <p:nvPr/>
        </p:nvSpPr>
        <p:spPr>
          <a:xfrm>
            <a:off x="559593" y="5311306"/>
            <a:ext cx="8024812" cy="65836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2400"/>
              <a:buFont typeface="Georgia"/>
              <a:buNone/>
            </a:pPr>
            <a:r>
              <a:rPr b="0" lang="en-US" sz="2400" cap="none">
                <a:solidFill>
                  <a:schemeClr val="dk1"/>
                </a:solidFill>
                <a:latin typeface="Georgia"/>
                <a:ea typeface="Georgia"/>
                <a:cs typeface="Georgia"/>
                <a:sym typeface="Georgia"/>
              </a:rPr>
              <a:t>For more information visit:</a:t>
            </a:r>
            <a:endParaRPr sz="1800">
              <a:solidFill>
                <a:schemeClr val="dk1"/>
              </a:solidFill>
              <a:latin typeface="Calibri"/>
              <a:ea typeface="Calibri"/>
              <a:cs typeface="Calibri"/>
              <a:sym typeface="Calibri"/>
            </a:endParaRPr>
          </a:p>
          <a:p>
            <a:pPr indent="0" lvl="0" marL="0" marR="0" rtl="0" algn="ctr">
              <a:spcBef>
                <a:spcPts val="0"/>
              </a:spcBef>
              <a:spcAft>
                <a:spcPts val="0"/>
              </a:spcAft>
              <a:buClr>
                <a:schemeClr val="dk1"/>
              </a:buClr>
              <a:buSzPts val="2400"/>
              <a:buFont typeface="Georgia"/>
              <a:buNone/>
            </a:pPr>
            <a:r>
              <a:rPr b="1" lang="en-US" sz="2400" cap="none">
                <a:solidFill>
                  <a:schemeClr val="dk1"/>
                </a:solidFill>
                <a:latin typeface="Georgia"/>
                <a:ea typeface="Georgia"/>
                <a:cs typeface="Georgia"/>
                <a:sym typeface="Georgia"/>
              </a:rPr>
              <a:t>www.govcontractpros.com</a:t>
            </a:r>
            <a:endParaRPr sz="1800">
              <a:solidFill>
                <a:schemeClr val="dk1"/>
              </a:solidFill>
              <a:latin typeface="Calibri"/>
              <a:ea typeface="Calibri"/>
              <a:cs typeface="Calibri"/>
              <a:sym typeface="Calibri"/>
            </a:endParaRPr>
          </a:p>
        </p:txBody>
      </p:sp>
      <p:sp>
        <p:nvSpPr>
          <p:cNvPr id="116" name="Google Shape;116;p15"/>
          <p:cNvSpPr txBox="1"/>
          <p:nvPr/>
        </p:nvSpPr>
        <p:spPr>
          <a:xfrm>
            <a:off x="491262" y="3425289"/>
            <a:ext cx="8161475" cy="33855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600"/>
              <a:buFont typeface="Arial"/>
              <a:buNone/>
            </a:pPr>
            <a:r>
              <a:rPr lang="en-US" sz="1600">
                <a:solidFill>
                  <a:schemeClr val="dk1"/>
                </a:solidFill>
                <a:latin typeface="Arial"/>
                <a:ea typeface="Arial"/>
                <a:cs typeface="Arial"/>
                <a:sym typeface="Arial"/>
              </a:rPr>
              <a:t>Our primary practice areas are:</a:t>
            </a:r>
            <a:endParaRPr sz="1800">
              <a:solidFill>
                <a:schemeClr val="dk1"/>
              </a:solidFill>
              <a:latin typeface="Calibri"/>
              <a:ea typeface="Calibri"/>
              <a:cs typeface="Calibri"/>
              <a:sym typeface="Calibri"/>
            </a:endParaRPr>
          </a:p>
        </p:txBody>
      </p:sp>
      <p:sp>
        <p:nvSpPr>
          <p:cNvPr id="117" name="Google Shape;117;p15"/>
          <p:cNvSpPr/>
          <p:nvPr/>
        </p:nvSpPr>
        <p:spPr>
          <a:xfrm>
            <a:off x="457200" y="3898070"/>
            <a:ext cx="4572000" cy="984885"/>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09367A"/>
              </a:buClr>
              <a:buSzPts val="1600"/>
              <a:buFont typeface="Noto Sans Symbols"/>
              <a:buChar char="▪"/>
            </a:pPr>
            <a:r>
              <a:rPr b="1" lang="en-US" sz="1600">
                <a:solidFill>
                  <a:srgbClr val="000000"/>
                </a:solidFill>
                <a:latin typeface="Arial"/>
                <a:ea typeface="Arial"/>
                <a:cs typeface="Arial"/>
                <a:sym typeface="Arial"/>
              </a:rPr>
              <a:t>Business Strategy</a:t>
            </a:r>
            <a:endParaRPr sz="1800">
              <a:solidFill>
                <a:schemeClr val="dk1"/>
              </a:solidFill>
              <a:latin typeface="Calibri"/>
              <a:ea typeface="Calibri"/>
              <a:cs typeface="Calibri"/>
              <a:sym typeface="Calibri"/>
            </a:endParaRPr>
          </a:p>
          <a:p>
            <a:pPr indent="-285750" lvl="0" marL="285750" marR="0" rtl="0" algn="l">
              <a:spcBef>
                <a:spcPts val="600"/>
              </a:spcBef>
              <a:spcAft>
                <a:spcPts val="0"/>
              </a:spcAft>
              <a:buClr>
                <a:srgbClr val="09367A"/>
              </a:buClr>
              <a:buSzPts val="1600"/>
              <a:buFont typeface="Noto Sans Symbols"/>
              <a:buChar char="▪"/>
            </a:pPr>
            <a:r>
              <a:rPr b="1" lang="en-US" sz="1600">
                <a:solidFill>
                  <a:srgbClr val="000000"/>
                </a:solidFill>
                <a:latin typeface="Arial"/>
                <a:ea typeface="Arial"/>
                <a:cs typeface="Arial"/>
                <a:sym typeface="Arial"/>
              </a:rPr>
              <a:t>Business Development</a:t>
            </a:r>
            <a:endParaRPr sz="1800">
              <a:solidFill>
                <a:schemeClr val="dk1"/>
              </a:solidFill>
              <a:latin typeface="Calibri"/>
              <a:ea typeface="Calibri"/>
              <a:cs typeface="Calibri"/>
              <a:sym typeface="Calibri"/>
            </a:endParaRPr>
          </a:p>
          <a:p>
            <a:pPr indent="-285750" lvl="0" marL="285750" marR="0" rtl="0" algn="l">
              <a:spcBef>
                <a:spcPts val="600"/>
              </a:spcBef>
              <a:spcAft>
                <a:spcPts val="0"/>
              </a:spcAft>
              <a:buClr>
                <a:srgbClr val="09367A"/>
              </a:buClr>
              <a:buSzPts val="1600"/>
              <a:buFont typeface="Noto Sans Symbols"/>
              <a:buChar char="▪"/>
            </a:pPr>
            <a:r>
              <a:rPr b="1" lang="en-US" sz="1600">
                <a:solidFill>
                  <a:srgbClr val="000000"/>
                </a:solidFill>
                <a:latin typeface="Arial"/>
                <a:ea typeface="Arial"/>
                <a:cs typeface="Arial"/>
                <a:sym typeface="Arial"/>
              </a:rPr>
              <a:t>Advocacy and Government Relations</a:t>
            </a:r>
            <a:endParaRPr sz="1800">
              <a:solidFill>
                <a:schemeClr val="dk1"/>
              </a:solidFill>
              <a:latin typeface="Calibri"/>
              <a:ea typeface="Calibri"/>
              <a:cs typeface="Calibri"/>
              <a:sym typeface="Calibri"/>
            </a:endParaRPr>
          </a:p>
        </p:txBody>
      </p:sp>
      <p:sp>
        <p:nvSpPr>
          <p:cNvPr id="118" name="Google Shape;118;p15"/>
          <p:cNvSpPr/>
          <p:nvPr/>
        </p:nvSpPr>
        <p:spPr>
          <a:xfrm>
            <a:off x="4571999" y="3898070"/>
            <a:ext cx="3736731" cy="984885"/>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09367A"/>
              </a:buClr>
              <a:buSzPts val="1600"/>
              <a:buFont typeface="Noto Sans Symbols"/>
              <a:buChar char="▪"/>
            </a:pPr>
            <a:r>
              <a:rPr b="1" lang="en-US" sz="1600">
                <a:solidFill>
                  <a:srgbClr val="000000"/>
                </a:solidFill>
                <a:latin typeface="Arial"/>
                <a:ea typeface="Arial"/>
                <a:cs typeface="Arial"/>
                <a:sym typeface="Arial"/>
              </a:rPr>
              <a:t>Business Software Platform</a:t>
            </a:r>
            <a:endParaRPr sz="1800">
              <a:solidFill>
                <a:schemeClr val="dk1"/>
              </a:solidFill>
              <a:latin typeface="Calibri"/>
              <a:ea typeface="Calibri"/>
              <a:cs typeface="Calibri"/>
              <a:sym typeface="Calibri"/>
            </a:endParaRPr>
          </a:p>
          <a:p>
            <a:pPr indent="-285750" lvl="0" marL="285750" marR="0" rtl="0" algn="l">
              <a:spcBef>
                <a:spcPts val="600"/>
              </a:spcBef>
              <a:spcAft>
                <a:spcPts val="0"/>
              </a:spcAft>
              <a:buClr>
                <a:srgbClr val="09367A"/>
              </a:buClr>
              <a:buSzPts val="1600"/>
              <a:buFont typeface="Noto Sans Symbols"/>
              <a:buChar char="▪"/>
            </a:pPr>
            <a:r>
              <a:rPr b="1" lang="en-US" sz="1600">
                <a:solidFill>
                  <a:srgbClr val="000000"/>
                </a:solidFill>
                <a:latin typeface="Arial"/>
                <a:ea typeface="Arial"/>
                <a:cs typeface="Arial"/>
                <a:sym typeface="Arial"/>
              </a:rPr>
              <a:t>Certifications and Training</a:t>
            </a:r>
            <a:endParaRPr sz="1800">
              <a:solidFill>
                <a:schemeClr val="dk1"/>
              </a:solidFill>
              <a:latin typeface="Calibri"/>
              <a:ea typeface="Calibri"/>
              <a:cs typeface="Calibri"/>
              <a:sym typeface="Calibri"/>
            </a:endParaRPr>
          </a:p>
          <a:p>
            <a:pPr indent="-285750" lvl="0" marL="285750" marR="0" rtl="0" algn="l">
              <a:spcBef>
                <a:spcPts val="600"/>
              </a:spcBef>
              <a:spcAft>
                <a:spcPts val="0"/>
              </a:spcAft>
              <a:buClr>
                <a:srgbClr val="09367A"/>
              </a:buClr>
              <a:buSzPts val="1600"/>
              <a:buFont typeface="Noto Sans Symbols"/>
              <a:buChar char="▪"/>
            </a:pPr>
            <a:r>
              <a:rPr b="1" lang="en-US" sz="1600">
                <a:solidFill>
                  <a:srgbClr val="000000"/>
                </a:solidFill>
                <a:latin typeface="Arial"/>
                <a:ea typeface="Arial"/>
                <a:cs typeface="Arial"/>
                <a:sym typeface="Arial"/>
              </a:rPr>
              <a:t>Expert Witness</a:t>
            </a:r>
            <a:endParaRPr b="1" sz="1600">
              <a:solidFill>
                <a:schemeClr val="dk1"/>
              </a:solidFill>
              <a:latin typeface="Arial"/>
              <a:ea typeface="Arial"/>
              <a:cs typeface="Arial"/>
              <a:sym typeface="Arial"/>
            </a:endParaRPr>
          </a:p>
        </p:txBody>
      </p:sp>
      <p:sp>
        <p:nvSpPr>
          <p:cNvPr id="119" name="Google Shape;119;p15"/>
          <p:cNvSpPr txBox="1"/>
          <p:nvPr/>
        </p:nvSpPr>
        <p:spPr>
          <a:xfrm>
            <a:off x="8612199" y="6314046"/>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6"/>
          <p:cNvSpPr txBox="1"/>
          <p:nvPr>
            <p:ph type="title"/>
          </p:nvPr>
        </p:nvSpPr>
        <p:spPr>
          <a:xfrm>
            <a:off x="628650" y="365127"/>
            <a:ext cx="7886700" cy="790814"/>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3B3C6E"/>
              </a:buClr>
              <a:buSzPts val="3200"/>
              <a:buFont typeface="Arial"/>
              <a:buNone/>
            </a:pPr>
            <a:r>
              <a:rPr b="1" i="0" lang="en-US" sz="3200" u="none" cap="none" strike="noStrike">
                <a:solidFill>
                  <a:srgbClr val="3B3C6E"/>
                </a:solidFill>
                <a:latin typeface="Arial"/>
                <a:ea typeface="Arial"/>
                <a:cs typeface="Arial"/>
                <a:sym typeface="Arial"/>
              </a:rPr>
              <a:t>Overview</a:t>
            </a:r>
            <a:endParaRPr/>
          </a:p>
        </p:txBody>
      </p:sp>
      <p:sp>
        <p:nvSpPr>
          <p:cNvPr id="125" name="Google Shape;125;p16"/>
          <p:cNvSpPr txBox="1"/>
          <p:nvPr>
            <p:ph idx="1" type="body"/>
          </p:nvPr>
        </p:nvSpPr>
        <p:spPr>
          <a:xfrm>
            <a:off x="508959" y="1155941"/>
            <a:ext cx="7620000" cy="4572000"/>
          </a:xfrm>
          <a:prstGeom prst="rect">
            <a:avLst/>
          </a:prstGeom>
          <a:noFill/>
          <a:ln>
            <a:noFill/>
          </a:ln>
        </p:spPr>
        <p:txBody>
          <a:bodyPr anchorCtr="0" anchor="t" bIns="45700" lIns="91425" spcFirstLastPara="1" rIns="91425" wrap="square" tIns="45700">
            <a:noAutofit/>
          </a:bodyPr>
          <a:lstStyle/>
          <a:p>
            <a:pPr indent="-457200" lvl="0" marL="457200" marR="0" rtl="0" algn="l">
              <a:lnSpc>
                <a:spcPct val="90000"/>
              </a:lnSpc>
              <a:spcBef>
                <a:spcPts val="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Category Management</a:t>
            </a:r>
            <a:endParaRPr/>
          </a:p>
          <a:p>
            <a:pPr indent="-457200" lvl="0" marL="457200" marR="0" rtl="0" algn="l">
              <a:lnSpc>
                <a:spcPct val="90000"/>
              </a:lnSpc>
              <a:spcBef>
                <a:spcPts val="120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National Defense Authorization Act of 2018</a:t>
            </a:r>
            <a:endParaRPr/>
          </a:p>
          <a:p>
            <a:pPr indent="-457200" lvl="0" marL="457200" marR="0" rtl="0" algn="l">
              <a:lnSpc>
                <a:spcPct val="90000"/>
              </a:lnSpc>
              <a:spcBef>
                <a:spcPts val="120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Section 809 Panel</a:t>
            </a:r>
            <a:endParaRPr/>
          </a:p>
          <a:p>
            <a:pPr indent="-457200" lvl="0" marL="457200" marR="0" rtl="0" algn="l">
              <a:lnSpc>
                <a:spcPct val="90000"/>
              </a:lnSpc>
              <a:spcBef>
                <a:spcPts val="120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Questions</a:t>
            </a:r>
            <a:endParaRPr/>
          </a:p>
        </p:txBody>
      </p:sp>
      <p:sp>
        <p:nvSpPr>
          <p:cNvPr id="126" name="Google Shape;126;p16"/>
          <p:cNvSpPr txBox="1"/>
          <p:nvPr>
            <p:ph idx="12" type="sldNum"/>
          </p:nvPr>
        </p:nvSpPr>
        <p:spPr>
          <a:xfrm>
            <a:off x="8612199" y="6314046"/>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17"/>
          <p:cNvSpPr txBox="1"/>
          <p:nvPr>
            <p:ph type="title"/>
          </p:nvPr>
        </p:nvSpPr>
        <p:spPr>
          <a:xfrm>
            <a:off x="628650" y="1877543"/>
            <a:ext cx="7886700" cy="607039"/>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rgbClr val="B22234"/>
              </a:buClr>
              <a:buSzPts val="3200"/>
              <a:buFont typeface="Arial"/>
              <a:buNone/>
            </a:pPr>
            <a:r>
              <a:rPr b="1" i="0" lang="en-US" sz="3200" u="none" cap="none" strike="noStrike">
                <a:solidFill>
                  <a:srgbClr val="B22234"/>
                </a:solidFill>
                <a:latin typeface="Arial"/>
                <a:ea typeface="Arial"/>
                <a:cs typeface="Arial"/>
                <a:sym typeface="Arial"/>
              </a:rPr>
              <a:t>Category Management</a:t>
            </a:r>
            <a:endParaRPr b="1" i="0" sz="3200" u="none" cap="none" strike="noStrike">
              <a:solidFill>
                <a:srgbClr val="B22234"/>
              </a:solidFill>
              <a:latin typeface="Arial"/>
              <a:ea typeface="Arial"/>
              <a:cs typeface="Arial"/>
              <a:sym typeface="Arial"/>
            </a:endParaRPr>
          </a:p>
        </p:txBody>
      </p:sp>
      <p:sp>
        <p:nvSpPr>
          <p:cNvPr id="132" name="Google Shape;132;p17"/>
          <p:cNvSpPr txBox="1"/>
          <p:nvPr>
            <p:ph idx="12" type="sldNum"/>
          </p:nvPr>
        </p:nvSpPr>
        <p:spPr>
          <a:xfrm>
            <a:off x="8639908" y="6314046"/>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18"/>
          <p:cNvSpPr txBox="1"/>
          <p:nvPr>
            <p:ph type="title"/>
          </p:nvPr>
        </p:nvSpPr>
        <p:spPr>
          <a:xfrm>
            <a:off x="420421" y="289711"/>
            <a:ext cx="7886700" cy="81447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3B3C6E"/>
              </a:buClr>
              <a:buSzPts val="3200"/>
              <a:buFont typeface="Arial"/>
              <a:buNone/>
            </a:pPr>
            <a:r>
              <a:rPr b="1" i="0" lang="en-US" sz="3200" u="none" cap="none" strike="noStrike">
                <a:solidFill>
                  <a:srgbClr val="3B3C6E"/>
                </a:solidFill>
                <a:latin typeface="Arial"/>
                <a:ea typeface="Arial"/>
                <a:cs typeface="Arial"/>
                <a:sym typeface="Arial"/>
              </a:rPr>
              <a:t>Category Management</a:t>
            </a:r>
            <a:endParaRPr/>
          </a:p>
        </p:txBody>
      </p:sp>
      <p:sp>
        <p:nvSpPr>
          <p:cNvPr id="138" name="Google Shape;138;p18"/>
          <p:cNvSpPr txBox="1"/>
          <p:nvPr>
            <p:ph idx="1" type="body"/>
          </p:nvPr>
        </p:nvSpPr>
        <p:spPr>
          <a:xfrm>
            <a:off x="420421" y="1104181"/>
            <a:ext cx="7620000" cy="4912259"/>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What it is not:</a:t>
            </a:r>
            <a:endParaRPr/>
          </a:p>
          <a:p>
            <a:pPr indent="-342900" lvl="1" marL="1028700"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It is not strategic sourcing and only buying from large consolidated vehicles…..but….</a:t>
            </a:r>
            <a:endParaRPr/>
          </a:p>
          <a:p>
            <a:pPr indent="-342900" lvl="0" marL="342900" marR="0" rtl="0" algn="l">
              <a:lnSpc>
                <a:spcPct val="90000"/>
              </a:lnSpc>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What it is:</a:t>
            </a:r>
            <a:endParaRPr/>
          </a:p>
          <a:p>
            <a:pPr indent="-342900" lvl="1" marL="1028700"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Reduce redundancies, identify core categories to put under management, developing enterprise-wide buying strategies and vehicles, develop tools and agency-level expertise around specific categories</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Categories:</a:t>
            </a:r>
            <a:endParaRPr/>
          </a:p>
          <a:p>
            <a:pPr indent="-342900" lvl="1" marL="1028700" marR="0" rtl="0" algn="l">
              <a:lnSpc>
                <a:spcPct val="90000"/>
              </a:lnSpc>
              <a:spcBef>
                <a:spcPts val="12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Facilities &amp; Construction , Professional Services, IT, Medical, Industrial Products and Services, Transportation and Logistics Services, Security and Protection, Human Capital, Travel, Office Management</a:t>
            </a:r>
            <a:endParaRPr/>
          </a:p>
          <a:p>
            <a:pPr indent="-228600" lvl="1" marL="1028700" marR="0" rtl="0" algn="l">
              <a:lnSpc>
                <a:spcPct val="90000"/>
              </a:lnSpc>
              <a:spcBef>
                <a:spcPts val="120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39" name="Google Shape;139;p18"/>
          <p:cNvSpPr txBox="1"/>
          <p:nvPr>
            <p:ph idx="12" type="sldNum"/>
          </p:nvPr>
        </p:nvSpPr>
        <p:spPr>
          <a:xfrm>
            <a:off x="8570172" y="6322291"/>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19"/>
          <p:cNvSpPr txBox="1"/>
          <p:nvPr>
            <p:ph type="title"/>
          </p:nvPr>
        </p:nvSpPr>
        <p:spPr>
          <a:xfrm>
            <a:off x="420421" y="289711"/>
            <a:ext cx="7886700" cy="771338"/>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3B3C6E"/>
              </a:buClr>
              <a:buSzPts val="2800"/>
              <a:buFont typeface="Arial"/>
              <a:buNone/>
            </a:pPr>
            <a:r>
              <a:rPr b="1" i="0" lang="en-US" sz="2800" u="none" cap="none" strike="noStrike">
                <a:solidFill>
                  <a:srgbClr val="3B3C6E"/>
                </a:solidFill>
                <a:latin typeface="Arial"/>
                <a:ea typeface="Arial"/>
                <a:cs typeface="Arial"/>
                <a:sym typeface="Arial"/>
              </a:rPr>
              <a:t>Category Management – Best in Class (BIC)</a:t>
            </a:r>
            <a:endParaRPr/>
          </a:p>
        </p:txBody>
      </p:sp>
      <p:sp>
        <p:nvSpPr>
          <p:cNvPr id="145" name="Google Shape;145;p19"/>
          <p:cNvSpPr txBox="1"/>
          <p:nvPr>
            <p:ph idx="1" type="body"/>
          </p:nvPr>
        </p:nvSpPr>
        <p:spPr>
          <a:xfrm>
            <a:off x="762000" y="1269748"/>
            <a:ext cx="7620000" cy="4318503"/>
          </a:xfrm>
          <a:prstGeom prst="rect">
            <a:avLst/>
          </a:prstGeom>
          <a:noFill/>
          <a:ln>
            <a:noFill/>
          </a:ln>
        </p:spPr>
        <p:txBody>
          <a:bodyPr anchorCtr="0" anchor="t" bIns="45700" lIns="91425" spcFirstLastPara="1" rIns="91425" wrap="square" tIns="45700">
            <a:noAutofit/>
          </a:bodyPr>
          <a:lstStyle/>
          <a:p>
            <a:pPr indent="-342900" lvl="1" marL="457200" marR="0" rtl="0" algn="l">
              <a:lnSpc>
                <a:spcPct val="90000"/>
              </a:lnSpc>
              <a:spcBef>
                <a:spcPts val="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Alliant Small Business</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Alliant</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AutoChoice For Vehicle Purchasing</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BMO (Building Maintenance &amp; Operations FSSI)</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City Pair Program</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EIS</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FedRooms</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GSA Fleet for Vehicle Leasing</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GSA SmartPay 2</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HCaTS</a:t>
            </a:r>
            <a:endParaRPr/>
          </a:p>
          <a:p>
            <a:pPr indent="-254000" lvl="1" marL="457200" marR="0" rtl="0" algn="l">
              <a:lnSpc>
                <a:spcPct val="90000"/>
              </a:lnSpc>
              <a:spcBef>
                <a:spcPts val="60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a:p>
            <a:pPr indent="-254000" lvl="1" marL="457200" marR="0" rtl="0" algn="l">
              <a:lnSpc>
                <a:spcPct val="90000"/>
              </a:lnSpc>
              <a:spcBef>
                <a:spcPts val="60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a:p>
            <a:pPr indent="0" lvl="1" marL="114300" marR="0" rtl="0" algn="l">
              <a:lnSpc>
                <a:spcPct val="90000"/>
              </a:lnSpc>
              <a:spcBef>
                <a:spcPts val="60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IPS BPA: Identity Protection Services Multiple Award BPA</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JanSan (Janitorial &amp; Sanitation Supplies FSSI)</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MRO: Maintenance, Repair &amp; Operations FSSI</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Networx</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OASIS SB</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OASIS</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OS3 (Office Supplies FSSI)</a:t>
            </a:r>
            <a:endParaRPr/>
          </a:p>
          <a:p>
            <a:pPr indent="-254000" lvl="1" marL="457200" marR="0" rtl="0" algn="l">
              <a:lnSpc>
                <a:spcPct val="90000"/>
              </a:lnSpc>
              <a:spcBef>
                <a:spcPts val="60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a:p>
            <a:pPr indent="-254000" lvl="1" marL="457200" marR="0" rtl="0" algn="l">
              <a:lnSpc>
                <a:spcPct val="90000"/>
              </a:lnSpc>
              <a:spcBef>
                <a:spcPts val="60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a:p>
            <a:pPr indent="0" lvl="1" marL="114300" marR="0" rtl="0" algn="l">
              <a:lnSpc>
                <a:spcPct val="90000"/>
              </a:lnSpc>
              <a:spcBef>
                <a:spcPts val="60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a:p>
            <a:pPr indent="0" lvl="1" marL="114300" marR="0" rtl="0" algn="l">
              <a:lnSpc>
                <a:spcPct val="90000"/>
              </a:lnSpc>
              <a:spcBef>
                <a:spcPts val="60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Schedule 48: (Civilian Employee Relocation Homesale Solution - SINs 653-1 and 653-5)</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Schedule 70: Hardware &amp; Software SINs including Govermentwide Strategic Solutions (GSS)</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VETS 2: Governmentwide Acquisition Contract (GWAC)</a:t>
            </a:r>
            <a:endParaRPr/>
          </a:p>
          <a:p>
            <a:pPr indent="-342900" lvl="1" marL="457200" marR="0" rtl="0" algn="l">
              <a:lnSpc>
                <a:spcPct val="90000"/>
              </a:lnSpc>
              <a:spcBef>
                <a:spcPts val="600"/>
              </a:spcBef>
              <a:spcAft>
                <a:spcPts val="0"/>
              </a:spcAft>
              <a:buClr>
                <a:schemeClr val="dk1"/>
              </a:buClr>
              <a:buSzPts val="1400"/>
              <a:buFont typeface="Arial"/>
              <a:buChar char="•"/>
            </a:pPr>
            <a:r>
              <a:rPr b="0" i="0" lang="en-US" sz="1400" u="none" cap="none" strike="noStrike">
                <a:solidFill>
                  <a:schemeClr val="dk1"/>
                </a:solidFill>
                <a:latin typeface="Arial"/>
                <a:ea typeface="Arial"/>
                <a:cs typeface="Arial"/>
                <a:sym typeface="Arial"/>
              </a:rPr>
              <a:t>Wireless BPAs: (FSSI - Federal Strategic Sourcing Initiative)</a:t>
            </a:r>
            <a:endParaRPr/>
          </a:p>
        </p:txBody>
      </p:sp>
      <p:sp>
        <p:nvSpPr>
          <p:cNvPr id="146" name="Google Shape;146;p19"/>
          <p:cNvSpPr txBox="1"/>
          <p:nvPr>
            <p:ph idx="12" type="sldNum"/>
          </p:nvPr>
        </p:nvSpPr>
        <p:spPr>
          <a:xfrm>
            <a:off x="8570172" y="6322291"/>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
        <p:nvSpPr>
          <p:cNvPr id="147" name="Google Shape;147;p19"/>
          <p:cNvSpPr txBox="1"/>
          <p:nvPr/>
        </p:nvSpPr>
        <p:spPr>
          <a:xfrm>
            <a:off x="1052422" y="5900468"/>
            <a:ext cx="6349041" cy="91440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None/>
            </a:pPr>
            <a:r>
              <a:t/>
            </a:r>
            <a:endParaRPr sz="4400">
              <a:solidFill>
                <a:srgbClr val="B22234"/>
              </a:solidFill>
              <a:latin typeface="Calibri"/>
              <a:ea typeface="Calibri"/>
              <a:cs typeface="Calibri"/>
              <a:sym typeface="Calibri"/>
            </a:endParaRPr>
          </a:p>
        </p:txBody>
      </p:sp>
      <p:sp>
        <p:nvSpPr>
          <p:cNvPr id="148" name="Google Shape;148;p19"/>
          <p:cNvSpPr txBox="1"/>
          <p:nvPr/>
        </p:nvSpPr>
        <p:spPr>
          <a:xfrm>
            <a:off x="1052422" y="5127173"/>
            <a:ext cx="7620000" cy="773295"/>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None/>
            </a:pPr>
            <a:r>
              <a:rPr b="1" lang="en-US" sz="1800">
                <a:solidFill>
                  <a:schemeClr val="dk1"/>
                </a:solidFill>
                <a:latin typeface="Arial"/>
                <a:ea typeface="Arial"/>
                <a:cs typeface="Arial"/>
                <a:sym typeface="Arial"/>
              </a:rPr>
              <a:t>https://www.gsa.gov/acquisition/category-management/bestinclass</a:t>
            </a:r>
            <a:endParaRPr sz="180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0"/>
          <p:cNvSpPr txBox="1"/>
          <p:nvPr>
            <p:ph type="title"/>
          </p:nvPr>
        </p:nvSpPr>
        <p:spPr>
          <a:xfrm>
            <a:off x="420421" y="289711"/>
            <a:ext cx="7886700" cy="771338"/>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3B3C6E"/>
              </a:buClr>
              <a:buSzPts val="2800"/>
              <a:buFont typeface="Arial"/>
              <a:buNone/>
            </a:pPr>
            <a:r>
              <a:rPr b="1" i="0" lang="en-US" sz="2800" u="none" cap="none" strike="noStrike">
                <a:solidFill>
                  <a:srgbClr val="3B3C6E"/>
                </a:solidFill>
                <a:latin typeface="Arial"/>
                <a:ea typeface="Arial"/>
                <a:cs typeface="Arial"/>
                <a:sym typeface="Arial"/>
              </a:rPr>
              <a:t>Category Management – Best Practices</a:t>
            </a:r>
            <a:endParaRPr/>
          </a:p>
        </p:txBody>
      </p:sp>
      <p:sp>
        <p:nvSpPr>
          <p:cNvPr id="154" name="Google Shape;154;p20"/>
          <p:cNvSpPr txBox="1"/>
          <p:nvPr>
            <p:ph idx="12" type="sldNum"/>
          </p:nvPr>
        </p:nvSpPr>
        <p:spPr>
          <a:xfrm>
            <a:off x="8570172" y="6322291"/>
            <a:ext cx="610773" cy="4423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2300">
                <a:solidFill>
                  <a:schemeClr val="lt1"/>
                </a:solidFill>
                <a:latin typeface="Calibri"/>
                <a:ea typeface="Calibri"/>
                <a:cs typeface="Calibri"/>
                <a:sym typeface="Calibri"/>
              </a:rPr>
              <a:t>‹#›</a:t>
            </a:fld>
            <a:endParaRPr b="1" sz="2300">
              <a:solidFill>
                <a:schemeClr val="lt1"/>
              </a:solidFill>
              <a:latin typeface="Calibri"/>
              <a:ea typeface="Calibri"/>
              <a:cs typeface="Calibri"/>
              <a:sym typeface="Calibri"/>
            </a:endParaRPr>
          </a:p>
        </p:txBody>
      </p:sp>
      <p:sp>
        <p:nvSpPr>
          <p:cNvPr id="155" name="Google Shape;155;p20"/>
          <p:cNvSpPr txBox="1"/>
          <p:nvPr/>
        </p:nvSpPr>
        <p:spPr>
          <a:xfrm>
            <a:off x="1052422" y="5900468"/>
            <a:ext cx="6349041" cy="91440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None/>
            </a:pPr>
            <a:r>
              <a:t/>
            </a:r>
            <a:endParaRPr sz="4400">
              <a:solidFill>
                <a:srgbClr val="B22234"/>
              </a:solidFill>
              <a:latin typeface="Calibri"/>
              <a:ea typeface="Calibri"/>
              <a:cs typeface="Calibri"/>
              <a:sym typeface="Calibri"/>
            </a:endParaRPr>
          </a:p>
        </p:txBody>
      </p:sp>
      <p:sp>
        <p:nvSpPr>
          <p:cNvPr id="156" name="Google Shape;156;p20"/>
          <p:cNvSpPr txBox="1"/>
          <p:nvPr>
            <p:ph idx="1" type="body"/>
          </p:nvPr>
        </p:nvSpPr>
        <p:spPr>
          <a:xfrm>
            <a:off x="471578" y="1253331"/>
            <a:ext cx="8197298" cy="4351338"/>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Require on/off Ramps</a:t>
            </a:r>
            <a:endParaRPr/>
          </a:p>
          <a:p>
            <a:pPr indent="0" lvl="0" marL="0" marR="0" rtl="0" algn="l">
              <a:lnSpc>
                <a:spcPct val="90000"/>
              </a:lnSpc>
              <a:spcBef>
                <a:spcPts val="120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a:p>
            <a:pPr indent="-342900" lvl="0" marL="342900" marR="0" rtl="0" algn="l">
              <a:lnSpc>
                <a:spcPct val="90000"/>
              </a:lnSpc>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Establish a Small Business Track.</a:t>
            </a:r>
            <a:endParaRPr b="0" i="0" sz="1600" u="none" cap="none" strike="noStrike">
              <a:solidFill>
                <a:schemeClr val="dk1"/>
              </a:solidFill>
              <a:latin typeface="Arial"/>
              <a:ea typeface="Arial"/>
              <a:cs typeface="Arial"/>
              <a:sym typeface="Arial"/>
            </a:endParaRPr>
          </a:p>
          <a:p>
            <a:pPr indent="0" lvl="1" marL="685800" marR="0" rtl="0" algn="l">
              <a:lnSpc>
                <a:spcPct val="90000"/>
              </a:lnSpc>
              <a:spcBef>
                <a:spcPts val="120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a:p>
            <a:pPr indent="-342900" lvl="0" marL="342900" marR="0" rtl="0" algn="l">
              <a:lnSpc>
                <a:spcPct val="90000"/>
              </a:lnSpc>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Establish “Swim Lanes” for all socio-categories.</a:t>
            </a:r>
            <a:endParaRPr/>
          </a:p>
          <a:p>
            <a:pPr indent="0" lvl="1" marL="685800" marR="0" rtl="0" algn="l">
              <a:lnSpc>
                <a:spcPct val="90000"/>
              </a:lnSpc>
              <a:spcBef>
                <a:spcPts val="120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a:p>
            <a:pPr indent="-342900" lvl="0" marL="342900" marR="0" rtl="0" algn="l">
              <a:lnSpc>
                <a:spcPct val="90000"/>
              </a:lnSpc>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Require strong subcontracting plans with monitoring and corrective actions.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